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aleway"/>
      <p:regular r:id="rId16"/>
      <p:bold r:id="rId17"/>
      <p:italic r:id="rId18"/>
      <p:boldItalic r:id="rId19"/>
    </p:embeddedFont>
    <p:embeddedFont>
      <p:font typeface="Playfair Display"/>
      <p:regular r:id="rId20"/>
      <p:bold r:id="rId21"/>
      <p:italic r:id="rId22"/>
      <p:boldItalic r:id="rId23"/>
    </p:embeddedFont>
    <p:embeddedFont>
      <p:font typeface="Montserrat"/>
      <p:regular r:id="rId24"/>
      <p:bold r:id="rId25"/>
      <p:italic r:id="rId26"/>
      <p:boldItalic r:id="rId27"/>
    </p:embeddedFont>
    <p:embeddedFont>
      <p:font typeface="Helvetica Neue"/>
      <p:regular r:id="rId28"/>
      <p:bold r:id="rId29"/>
      <p:italic r:id="rId30"/>
      <p:boldItalic r:id="rId31"/>
    </p:embeddedFont>
    <p:embeddedFont>
      <p:font typeface="Oswald"/>
      <p:regular r:id="rId32"/>
      <p:bold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layfairDisplay-regular.fntdata"/><Relationship Id="rId22" Type="http://schemas.openxmlformats.org/officeDocument/2006/relationships/font" Target="fonts/PlayfairDisplay-italic.fntdata"/><Relationship Id="rId21" Type="http://schemas.openxmlformats.org/officeDocument/2006/relationships/font" Target="fonts/PlayfairDisplay-bold.fntdata"/><Relationship Id="rId24" Type="http://schemas.openxmlformats.org/officeDocument/2006/relationships/font" Target="fonts/Montserrat-regular.fntdata"/><Relationship Id="rId23" Type="http://schemas.openxmlformats.org/officeDocument/2006/relationships/font" Target="fonts/PlayfairDisplay-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HelveticaNeue-regular.fntdata"/><Relationship Id="rId27" Type="http://schemas.openxmlformats.org/officeDocument/2006/relationships/font" Target="fonts/Montserrat-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HelveticaNeue-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HelveticaNeue-boldItalic.fntdata"/><Relationship Id="rId30" Type="http://schemas.openxmlformats.org/officeDocument/2006/relationships/font" Target="fonts/HelveticaNeue-italic.fntdata"/><Relationship Id="rId11" Type="http://schemas.openxmlformats.org/officeDocument/2006/relationships/slide" Target="slides/slide6.xml"/><Relationship Id="rId33" Type="http://schemas.openxmlformats.org/officeDocument/2006/relationships/font" Target="fonts/Oswald-bold.fntdata"/><Relationship Id="rId10" Type="http://schemas.openxmlformats.org/officeDocument/2006/relationships/slide" Target="slides/slide5.xml"/><Relationship Id="rId32" Type="http://schemas.openxmlformats.org/officeDocument/2006/relationships/font" Target="fonts/Oswald-regular.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bold.fntdata"/><Relationship Id="rId16" Type="http://schemas.openxmlformats.org/officeDocument/2006/relationships/font" Target="fonts/Raleway-regular.fntdata"/><Relationship Id="rId19" Type="http://schemas.openxmlformats.org/officeDocument/2006/relationships/font" Target="fonts/Raleway-boldItalic.fntdata"/><Relationship Id="rId18" Type="http://schemas.openxmlformats.org/officeDocument/2006/relationships/font" Target="fonts/Raleway-italic.fntdata"/></Relationships>
</file>

<file path=ppt/media/image1.png>
</file>

<file path=ppt/media/image10.png>
</file>

<file path=ppt/media/image11.png>
</file>

<file path=ppt/media/image12.png>
</file>

<file path=ppt/media/image13.png>
</file>

<file path=ppt/media/image14.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cb9a0b074_1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cb9a0b074_1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13169cf633_0_1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5" name="Google Shape;85;g213169cf633_0_13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Add Examples</a:t>
            </a:r>
            <a:endParaRPr/>
          </a:p>
        </p:txBody>
      </p:sp>
      <p:sp>
        <p:nvSpPr>
          <p:cNvPr id="86" name="Google Shape;86;g213169cf633_0_13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2b9d966087_0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2b9d966087_0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13169cf633_0_2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5" name="Google Shape;115;g213169cf633_0_22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2" marL="0" marR="0" rtl="0" algn="l">
              <a:lnSpc>
                <a:spcPct val="100000"/>
              </a:lnSpc>
              <a:spcBef>
                <a:spcPts val="0"/>
              </a:spcBef>
              <a:spcAft>
                <a:spcPts val="0"/>
              </a:spcAft>
              <a:buClr>
                <a:srgbClr val="0055A0"/>
              </a:buClr>
              <a:buSzPts val="1400"/>
              <a:buFont typeface="Calibri"/>
              <a:buNone/>
            </a:pPr>
            <a:r>
              <a:rPr lang="en" sz="1400">
                <a:solidFill>
                  <a:srgbClr val="0055A0"/>
                </a:solidFill>
              </a:rPr>
              <a:t>Random Forest (tree based) MARS and LASSO internally perform predictor selection</a:t>
            </a:r>
            <a:endParaRPr sz="1400">
              <a:solidFill>
                <a:srgbClr val="2D9DFF"/>
              </a:solidFill>
            </a:endParaRPr>
          </a:p>
          <a:p>
            <a:pPr indent="0" lvl="0" marL="0" marR="0" rtl="0" algn="l">
              <a:lnSpc>
                <a:spcPct val="100000"/>
              </a:lnSpc>
              <a:spcBef>
                <a:spcPts val="0"/>
              </a:spcBef>
              <a:spcAft>
                <a:spcPts val="0"/>
              </a:spcAft>
              <a:buClr>
                <a:schemeClr val="dk1"/>
              </a:buClr>
              <a:buSzPts val="1200"/>
              <a:buFont typeface="Calibri"/>
              <a:buNone/>
            </a:pPr>
            <a:r>
              <a:rPr lang="en"/>
              <a:t>Add Examples</a:t>
            </a:r>
            <a:endParaRPr/>
          </a:p>
          <a:p>
            <a:pPr indent="0" lvl="0" marL="0" rtl="0" algn="l">
              <a:spcBef>
                <a:spcPts val="0"/>
              </a:spcBef>
              <a:spcAft>
                <a:spcPts val="0"/>
              </a:spcAft>
              <a:buNone/>
            </a:pPr>
            <a:r>
              <a:t/>
            </a:r>
            <a:endParaRPr/>
          </a:p>
        </p:txBody>
      </p:sp>
      <p:sp>
        <p:nvSpPr>
          <p:cNvPr id="116" name="Google Shape;116;g213169cf633_0_22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2b9d966087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2b9d966087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2b9d966087_0_203:notes"/>
          <p:cNvSpPr txBox="1"/>
          <p:nvPr>
            <p:ph idx="1" type="body"/>
          </p:nvPr>
        </p:nvSpPr>
        <p:spPr>
          <a:xfrm>
            <a:off x="685790" y="4343382"/>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g22b9d966087_0_203:notes"/>
          <p:cNvSpPr/>
          <p:nvPr>
            <p:ph idx="2" type="sldImg"/>
          </p:nvPr>
        </p:nvSpPr>
        <p:spPr>
          <a:xfrm>
            <a:off x="288820" y="685794"/>
            <a:ext cx="6281100" cy="3429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2b9d966087_0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2b9d966087_0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13169cf63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g213169cf633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4286250" y="0"/>
            <a:ext cx="723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4358475" y="0"/>
            <a:ext cx="38532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44250" y="1403850"/>
            <a:ext cx="8455500" cy="21468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6800"/>
              <a:buFont typeface="Playfair Display"/>
              <a:buNone/>
              <a:defRPr b="1" sz="6800">
                <a:latin typeface="Playfair Display"/>
                <a:ea typeface="Playfair Display"/>
                <a:cs typeface="Playfair Display"/>
                <a:sym typeface="Playfair Display"/>
              </a:defRPr>
            </a:lvl1pPr>
            <a:lvl2pPr lvl="1" algn="ctr">
              <a:spcBef>
                <a:spcPts val="0"/>
              </a:spcBef>
              <a:spcAft>
                <a:spcPts val="0"/>
              </a:spcAft>
              <a:buSzPts val="6800"/>
              <a:buFont typeface="Playfair Display"/>
              <a:buNone/>
              <a:defRPr b="1" sz="6800">
                <a:latin typeface="Playfair Display"/>
                <a:ea typeface="Playfair Display"/>
                <a:cs typeface="Playfair Display"/>
                <a:sym typeface="Playfair Display"/>
              </a:defRPr>
            </a:lvl2pPr>
            <a:lvl3pPr lvl="2" algn="ctr">
              <a:spcBef>
                <a:spcPts val="0"/>
              </a:spcBef>
              <a:spcAft>
                <a:spcPts val="0"/>
              </a:spcAft>
              <a:buSzPts val="6800"/>
              <a:buFont typeface="Playfair Display"/>
              <a:buNone/>
              <a:defRPr b="1" sz="6800">
                <a:latin typeface="Playfair Display"/>
                <a:ea typeface="Playfair Display"/>
                <a:cs typeface="Playfair Display"/>
                <a:sym typeface="Playfair Display"/>
              </a:defRPr>
            </a:lvl3pPr>
            <a:lvl4pPr lvl="3" algn="ctr">
              <a:spcBef>
                <a:spcPts val="0"/>
              </a:spcBef>
              <a:spcAft>
                <a:spcPts val="0"/>
              </a:spcAft>
              <a:buSzPts val="6800"/>
              <a:buFont typeface="Playfair Display"/>
              <a:buNone/>
              <a:defRPr b="1" sz="6800">
                <a:latin typeface="Playfair Display"/>
                <a:ea typeface="Playfair Display"/>
                <a:cs typeface="Playfair Display"/>
                <a:sym typeface="Playfair Display"/>
              </a:defRPr>
            </a:lvl4pPr>
            <a:lvl5pPr lvl="4" algn="ctr">
              <a:spcBef>
                <a:spcPts val="0"/>
              </a:spcBef>
              <a:spcAft>
                <a:spcPts val="0"/>
              </a:spcAft>
              <a:buSzPts val="6800"/>
              <a:buFont typeface="Playfair Display"/>
              <a:buNone/>
              <a:defRPr b="1" sz="6800">
                <a:latin typeface="Playfair Display"/>
                <a:ea typeface="Playfair Display"/>
                <a:cs typeface="Playfair Display"/>
                <a:sym typeface="Playfair Display"/>
              </a:defRPr>
            </a:lvl5pPr>
            <a:lvl6pPr lvl="5" algn="ctr">
              <a:spcBef>
                <a:spcPts val="0"/>
              </a:spcBef>
              <a:spcAft>
                <a:spcPts val="0"/>
              </a:spcAft>
              <a:buSzPts val="6800"/>
              <a:buFont typeface="Playfair Display"/>
              <a:buNone/>
              <a:defRPr b="1" sz="6800">
                <a:latin typeface="Playfair Display"/>
                <a:ea typeface="Playfair Display"/>
                <a:cs typeface="Playfair Display"/>
                <a:sym typeface="Playfair Display"/>
              </a:defRPr>
            </a:lvl6pPr>
            <a:lvl7pPr lvl="6" algn="ctr">
              <a:spcBef>
                <a:spcPts val="0"/>
              </a:spcBef>
              <a:spcAft>
                <a:spcPts val="0"/>
              </a:spcAft>
              <a:buSzPts val="6800"/>
              <a:buFont typeface="Playfair Display"/>
              <a:buNone/>
              <a:defRPr b="1" sz="6800">
                <a:latin typeface="Playfair Display"/>
                <a:ea typeface="Playfair Display"/>
                <a:cs typeface="Playfair Display"/>
                <a:sym typeface="Playfair Display"/>
              </a:defRPr>
            </a:lvl7pPr>
            <a:lvl8pPr lvl="7" algn="ctr">
              <a:spcBef>
                <a:spcPts val="0"/>
              </a:spcBef>
              <a:spcAft>
                <a:spcPts val="0"/>
              </a:spcAft>
              <a:buSzPts val="6800"/>
              <a:buFont typeface="Playfair Display"/>
              <a:buNone/>
              <a:defRPr b="1" sz="6800">
                <a:latin typeface="Playfair Display"/>
                <a:ea typeface="Playfair Display"/>
                <a:cs typeface="Playfair Display"/>
                <a:sym typeface="Playfair Display"/>
              </a:defRPr>
            </a:lvl8pPr>
            <a:lvl9pPr lvl="8" algn="ctr">
              <a:spcBef>
                <a:spcPts val="0"/>
              </a:spcBef>
              <a:spcAft>
                <a:spcPts val="0"/>
              </a:spcAft>
              <a:buSzPts val="6800"/>
              <a:buFont typeface="Playfair Display"/>
              <a:buNone/>
              <a:defRPr b="1" sz="6800">
                <a:latin typeface="Playfair Display"/>
                <a:ea typeface="Playfair Display"/>
                <a:cs typeface="Playfair Display"/>
                <a:sym typeface="Playfair Display"/>
              </a:defRPr>
            </a:lvl9pPr>
          </a:lstStyle>
          <a:p/>
        </p:txBody>
      </p:sp>
      <p:sp>
        <p:nvSpPr>
          <p:cNvPr id="13" name="Google Shape;13;p2"/>
          <p:cNvSpPr txBox="1"/>
          <p:nvPr>
            <p:ph idx="1" type="subTitle"/>
          </p:nvPr>
        </p:nvSpPr>
        <p:spPr>
          <a:xfrm>
            <a:off x="344250" y="3550650"/>
            <a:ext cx="4910100" cy="577800"/>
          </a:xfrm>
          <a:prstGeom prst="rect">
            <a:avLst/>
          </a:prstGeom>
          <a:solidFill>
            <a:schemeClr val="dk2"/>
          </a:solidFill>
        </p:spPr>
        <p:txBody>
          <a:bodyPr anchorCtr="0" anchor="ctr" bIns="91425" lIns="91425" spcFirstLastPara="1" rIns="91425" wrap="square" tIns="91425">
            <a:normAutofit/>
          </a:bodyPr>
          <a:lstStyle>
            <a:lvl1pPr lvl="0">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1pPr>
            <a:lvl2pPr lvl="1">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2pPr>
            <a:lvl3pPr lvl="2">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3pPr>
            <a:lvl4pPr lvl="3">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4pPr>
            <a:lvl5pPr lvl="4">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5pPr>
            <a:lvl6pPr lvl="5">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6pPr>
            <a:lvl7pPr lvl="6">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7pPr>
            <a:lvl8pPr lvl="7">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8pPr>
            <a:lvl9pPr lvl="8">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9pPr>
          </a:lstStyle>
          <a:p/>
        </p:txBody>
      </p:sp>
      <p:sp>
        <p:nvSpPr>
          <p:cNvPr id="14" name="Google Shape;14;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txBox="1"/>
          <p:nvPr>
            <p:ph hasCustomPrompt="1" type="title"/>
          </p:nvPr>
        </p:nvSpPr>
        <p:spPr>
          <a:xfrm>
            <a:off x="311700" y="999925"/>
            <a:ext cx="8520600" cy="21462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Font typeface="Montserrat"/>
              <a:buNone/>
              <a:defRPr sz="14000">
                <a:latin typeface="Montserrat"/>
                <a:ea typeface="Montserrat"/>
                <a:cs typeface="Montserrat"/>
                <a:sym typeface="Montserrat"/>
              </a:defRPr>
            </a:lvl1pPr>
            <a:lvl2pPr lvl="1" algn="ctr">
              <a:spcBef>
                <a:spcPts val="0"/>
              </a:spcBef>
              <a:spcAft>
                <a:spcPts val="0"/>
              </a:spcAft>
              <a:buSzPts val="14000"/>
              <a:buFont typeface="Montserrat"/>
              <a:buNone/>
              <a:defRPr sz="14000">
                <a:latin typeface="Montserrat"/>
                <a:ea typeface="Montserrat"/>
                <a:cs typeface="Montserrat"/>
                <a:sym typeface="Montserrat"/>
              </a:defRPr>
            </a:lvl2pPr>
            <a:lvl3pPr lvl="2" algn="ctr">
              <a:spcBef>
                <a:spcPts val="0"/>
              </a:spcBef>
              <a:spcAft>
                <a:spcPts val="0"/>
              </a:spcAft>
              <a:buSzPts val="14000"/>
              <a:buFont typeface="Montserrat"/>
              <a:buNone/>
              <a:defRPr sz="14000">
                <a:latin typeface="Montserrat"/>
                <a:ea typeface="Montserrat"/>
                <a:cs typeface="Montserrat"/>
                <a:sym typeface="Montserrat"/>
              </a:defRPr>
            </a:lvl3pPr>
            <a:lvl4pPr lvl="3" algn="ctr">
              <a:spcBef>
                <a:spcPts val="0"/>
              </a:spcBef>
              <a:spcAft>
                <a:spcPts val="0"/>
              </a:spcAft>
              <a:buSzPts val="14000"/>
              <a:buFont typeface="Montserrat"/>
              <a:buNone/>
              <a:defRPr sz="14000">
                <a:latin typeface="Montserrat"/>
                <a:ea typeface="Montserrat"/>
                <a:cs typeface="Montserrat"/>
                <a:sym typeface="Montserrat"/>
              </a:defRPr>
            </a:lvl4pPr>
            <a:lvl5pPr lvl="4" algn="ctr">
              <a:spcBef>
                <a:spcPts val="0"/>
              </a:spcBef>
              <a:spcAft>
                <a:spcPts val="0"/>
              </a:spcAft>
              <a:buSzPts val="14000"/>
              <a:buFont typeface="Montserrat"/>
              <a:buNone/>
              <a:defRPr sz="14000">
                <a:latin typeface="Montserrat"/>
                <a:ea typeface="Montserrat"/>
                <a:cs typeface="Montserrat"/>
                <a:sym typeface="Montserrat"/>
              </a:defRPr>
            </a:lvl5pPr>
            <a:lvl6pPr lvl="5" algn="ctr">
              <a:spcBef>
                <a:spcPts val="0"/>
              </a:spcBef>
              <a:spcAft>
                <a:spcPts val="0"/>
              </a:spcAft>
              <a:buSzPts val="14000"/>
              <a:buFont typeface="Montserrat"/>
              <a:buNone/>
              <a:defRPr sz="14000">
                <a:latin typeface="Montserrat"/>
                <a:ea typeface="Montserrat"/>
                <a:cs typeface="Montserrat"/>
                <a:sym typeface="Montserrat"/>
              </a:defRPr>
            </a:lvl6pPr>
            <a:lvl7pPr lvl="6" algn="ctr">
              <a:spcBef>
                <a:spcPts val="0"/>
              </a:spcBef>
              <a:spcAft>
                <a:spcPts val="0"/>
              </a:spcAft>
              <a:buSzPts val="14000"/>
              <a:buFont typeface="Montserrat"/>
              <a:buNone/>
              <a:defRPr sz="14000">
                <a:latin typeface="Montserrat"/>
                <a:ea typeface="Montserrat"/>
                <a:cs typeface="Montserrat"/>
                <a:sym typeface="Montserrat"/>
              </a:defRPr>
            </a:lvl7pPr>
            <a:lvl8pPr lvl="7" algn="ctr">
              <a:spcBef>
                <a:spcPts val="0"/>
              </a:spcBef>
              <a:spcAft>
                <a:spcPts val="0"/>
              </a:spcAft>
              <a:buSzPts val="14000"/>
              <a:buFont typeface="Montserrat"/>
              <a:buNone/>
              <a:defRPr sz="14000">
                <a:latin typeface="Montserrat"/>
                <a:ea typeface="Montserrat"/>
                <a:cs typeface="Montserrat"/>
                <a:sym typeface="Montserrat"/>
              </a:defRPr>
            </a:lvl8pPr>
            <a:lvl9pPr lvl="8" algn="ctr">
              <a:spcBef>
                <a:spcPts val="0"/>
              </a:spcBef>
              <a:spcAft>
                <a:spcPts val="0"/>
              </a:spcAft>
              <a:buSzPts val="14000"/>
              <a:buFont typeface="Montserrat"/>
              <a:buNone/>
              <a:defRPr sz="14000">
                <a:latin typeface="Montserrat"/>
                <a:ea typeface="Montserrat"/>
                <a:cs typeface="Montserrat"/>
                <a:sym typeface="Montserrat"/>
              </a:defRPr>
            </a:lvl9pPr>
          </a:lstStyle>
          <a:p>
            <a:r>
              <a:t>xx%</a:t>
            </a:r>
          </a:p>
        </p:txBody>
      </p:sp>
      <p:sp>
        <p:nvSpPr>
          <p:cNvPr id="50" name="Google Shape;50;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highlight>
                  <a:schemeClr val="dk1"/>
                </a:highlight>
              </a:defRPr>
            </a:lvl1pPr>
            <a:lvl2pPr indent="-317500" lvl="1" marL="914400" algn="ctr">
              <a:spcBef>
                <a:spcPts val="0"/>
              </a:spcBef>
              <a:spcAft>
                <a:spcPts val="0"/>
              </a:spcAft>
              <a:buSzPts val="1400"/>
              <a:buChar char="○"/>
              <a:defRPr>
                <a:highlight>
                  <a:schemeClr val="dk1"/>
                </a:highlight>
              </a:defRPr>
            </a:lvl2pPr>
            <a:lvl3pPr indent="-317500" lvl="2" marL="1371600" algn="ctr">
              <a:spcBef>
                <a:spcPts val="0"/>
              </a:spcBef>
              <a:spcAft>
                <a:spcPts val="0"/>
              </a:spcAft>
              <a:buSzPts val="1400"/>
              <a:buChar char="■"/>
              <a:defRPr>
                <a:highlight>
                  <a:schemeClr val="dk1"/>
                </a:highlight>
              </a:defRPr>
            </a:lvl3pPr>
            <a:lvl4pPr indent="-317500" lvl="3" marL="1828800" algn="ctr">
              <a:spcBef>
                <a:spcPts val="0"/>
              </a:spcBef>
              <a:spcAft>
                <a:spcPts val="0"/>
              </a:spcAft>
              <a:buSzPts val="1400"/>
              <a:buChar char="●"/>
              <a:defRPr>
                <a:highlight>
                  <a:schemeClr val="dk1"/>
                </a:highlight>
              </a:defRPr>
            </a:lvl4pPr>
            <a:lvl5pPr indent="-317500" lvl="4" marL="2286000" algn="ctr">
              <a:spcBef>
                <a:spcPts val="0"/>
              </a:spcBef>
              <a:spcAft>
                <a:spcPts val="0"/>
              </a:spcAft>
              <a:buSzPts val="1400"/>
              <a:buChar char="○"/>
              <a:defRPr>
                <a:highlight>
                  <a:schemeClr val="dk1"/>
                </a:highlight>
              </a:defRPr>
            </a:lvl5pPr>
            <a:lvl6pPr indent="-317500" lvl="5" marL="2743200" algn="ctr">
              <a:spcBef>
                <a:spcPts val="0"/>
              </a:spcBef>
              <a:spcAft>
                <a:spcPts val="0"/>
              </a:spcAft>
              <a:buSzPts val="1400"/>
              <a:buChar char="■"/>
              <a:defRPr>
                <a:highlight>
                  <a:schemeClr val="dk1"/>
                </a:highlight>
              </a:defRPr>
            </a:lvl6pPr>
            <a:lvl7pPr indent="-317500" lvl="6" marL="3200400" algn="ctr">
              <a:spcBef>
                <a:spcPts val="0"/>
              </a:spcBef>
              <a:spcAft>
                <a:spcPts val="0"/>
              </a:spcAft>
              <a:buSzPts val="1400"/>
              <a:buChar char="●"/>
              <a:defRPr>
                <a:highlight>
                  <a:schemeClr val="dk1"/>
                </a:highlight>
              </a:defRPr>
            </a:lvl7pPr>
            <a:lvl8pPr indent="-317500" lvl="7" marL="3657600" algn="ctr">
              <a:spcBef>
                <a:spcPts val="0"/>
              </a:spcBef>
              <a:spcAft>
                <a:spcPts val="0"/>
              </a:spcAft>
              <a:buSzPts val="1400"/>
              <a:buChar char="○"/>
              <a:defRPr>
                <a:highlight>
                  <a:schemeClr val="dk1"/>
                </a:highlight>
              </a:defRPr>
            </a:lvl8pPr>
            <a:lvl9pPr indent="-317500" lvl="8" marL="4114800" algn="ctr">
              <a:spcBef>
                <a:spcPts val="0"/>
              </a:spcBef>
              <a:spcAft>
                <a:spcPts val="0"/>
              </a:spcAft>
              <a:buSzPts val="1400"/>
              <a:buChar char="■"/>
              <a:defRPr>
                <a:highlight>
                  <a:schemeClr val="dk1"/>
                </a:highlight>
              </a:defRPr>
            </a:lvl9pPr>
          </a:lstStyle>
          <a:p/>
        </p:txBody>
      </p:sp>
      <p:sp>
        <p:nvSpPr>
          <p:cNvPr id="51" name="Google Shape;51;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re et contenu" type="obj">
  <p:cSld name="OBJECT">
    <p:spTree>
      <p:nvGrpSpPr>
        <p:cNvPr id="54" name="Shape 54"/>
        <p:cNvGrpSpPr/>
        <p:nvPr/>
      </p:nvGrpSpPr>
      <p:grpSpPr>
        <a:xfrm>
          <a:off x="0" y="0"/>
          <a:ext cx="0" cy="0"/>
          <a:chOff x="0" y="0"/>
          <a:chExt cx="0" cy="0"/>
        </a:xfrm>
      </p:grpSpPr>
      <p:sp>
        <p:nvSpPr>
          <p:cNvPr id="55" name="Google Shape;55;p13"/>
          <p:cNvSpPr txBox="1"/>
          <p:nvPr>
            <p:ph type="title"/>
          </p:nvPr>
        </p:nvSpPr>
        <p:spPr>
          <a:xfrm>
            <a:off x="457200" y="175120"/>
            <a:ext cx="8226900" cy="705300"/>
          </a:xfrm>
          <a:prstGeom prst="rect">
            <a:avLst/>
          </a:prstGeom>
          <a:noFill/>
          <a:ln>
            <a:noFill/>
          </a:ln>
        </p:spPr>
        <p:txBody>
          <a:bodyPr anchorCtr="0" anchor="ctr" bIns="45700" lIns="45700" spcFirstLastPara="1" rIns="45700" wrap="square" tIns="45700">
            <a:normAutofit/>
          </a:bodyPr>
          <a:lstStyle>
            <a:lvl1pPr lvl="0" rtl="0" algn="l">
              <a:spcBef>
                <a:spcPts val="0"/>
              </a:spcBef>
              <a:spcAft>
                <a:spcPts val="0"/>
              </a:spcAft>
              <a:buClr>
                <a:schemeClr val="dk1"/>
              </a:buClr>
              <a:buSzPts val="4600"/>
              <a:buFont typeface="Arial"/>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6" name="Google Shape;56;p13"/>
          <p:cNvSpPr txBox="1"/>
          <p:nvPr>
            <p:ph idx="1" type="body"/>
          </p:nvPr>
        </p:nvSpPr>
        <p:spPr>
          <a:xfrm>
            <a:off x="457200" y="994205"/>
            <a:ext cx="8229600" cy="3203100"/>
          </a:xfrm>
          <a:prstGeom prst="rect">
            <a:avLst/>
          </a:prstGeom>
          <a:noFill/>
          <a:ln>
            <a:noFill/>
          </a:ln>
        </p:spPr>
        <p:txBody>
          <a:bodyPr anchorCtr="0" anchor="t" bIns="45700" lIns="91425" spcFirstLastPara="1" rIns="91425" wrap="square" tIns="45700">
            <a:normAutofit/>
          </a:bodyPr>
          <a:lstStyle>
            <a:lvl1pPr indent="-320040" lvl="0" marL="457200" rtl="0" algn="l">
              <a:spcBef>
                <a:spcPts val="360"/>
              </a:spcBef>
              <a:spcAft>
                <a:spcPts val="0"/>
              </a:spcAft>
              <a:buSzPts val="1440"/>
              <a:buChar char="●"/>
              <a:defRPr/>
            </a:lvl1pPr>
            <a:lvl2pPr indent="-331469" lvl="1" marL="914400" rtl="0" algn="l">
              <a:spcBef>
                <a:spcPts val="1200"/>
              </a:spcBef>
              <a:spcAft>
                <a:spcPts val="0"/>
              </a:spcAft>
              <a:buSzPts val="1620"/>
              <a:buChar char="○"/>
              <a:defRPr/>
            </a:lvl2pPr>
            <a:lvl3pPr indent="-325755" lvl="2" marL="1371600" rtl="0" algn="l">
              <a:spcBef>
                <a:spcPts val="1200"/>
              </a:spcBef>
              <a:spcAft>
                <a:spcPts val="0"/>
              </a:spcAft>
              <a:buSzPts val="1530"/>
              <a:buChar char="■"/>
              <a:defRPr/>
            </a:lvl3pPr>
            <a:lvl4pPr indent="-331469" lvl="3" marL="1828800" rtl="0" algn="l">
              <a:spcBef>
                <a:spcPts val="1200"/>
              </a:spcBef>
              <a:spcAft>
                <a:spcPts val="0"/>
              </a:spcAft>
              <a:buSzPts val="1620"/>
              <a:buChar char="●"/>
              <a:defRPr/>
            </a:lvl4pPr>
            <a:lvl5pPr indent="-342900" lvl="4" marL="2286000" rtl="0" algn="l">
              <a:spcBef>
                <a:spcPts val="1200"/>
              </a:spcBef>
              <a:spcAft>
                <a:spcPts val="0"/>
              </a:spcAft>
              <a:buSzPts val="1800"/>
              <a:buChar char="○"/>
              <a:defRPr/>
            </a:lvl5pPr>
            <a:lvl6pPr indent="-342900" lvl="5" marL="2743200" rtl="0" algn="l">
              <a:spcBef>
                <a:spcPts val="1200"/>
              </a:spcBef>
              <a:spcAft>
                <a:spcPts val="0"/>
              </a:spcAft>
              <a:buSzPts val="1800"/>
              <a:buChar char="■"/>
              <a:defRPr/>
            </a:lvl6pPr>
            <a:lvl7pPr indent="-342900" lvl="6" marL="3200400" rtl="0" algn="l">
              <a:spcBef>
                <a:spcPts val="1200"/>
              </a:spcBef>
              <a:spcAft>
                <a:spcPts val="0"/>
              </a:spcAft>
              <a:buSzPts val="1800"/>
              <a:buChar char="●"/>
              <a:defRPr/>
            </a:lvl7pPr>
            <a:lvl8pPr indent="-342900" lvl="7" marL="3657600" rtl="0" algn="l">
              <a:spcBef>
                <a:spcPts val="1200"/>
              </a:spcBef>
              <a:spcAft>
                <a:spcPts val="0"/>
              </a:spcAft>
              <a:buSzPts val="1800"/>
              <a:buChar char="○"/>
              <a:defRPr/>
            </a:lvl8pPr>
            <a:lvl9pPr indent="-342900" lvl="8" marL="4114800" rtl="0" algn="l">
              <a:spcBef>
                <a:spcPts val="1200"/>
              </a:spcBef>
              <a:spcAft>
                <a:spcPts val="1200"/>
              </a:spcAft>
              <a:buSzPts val="1800"/>
              <a:buChar char="■"/>
              <a:defRPr/>
            </a:lvl9pPr>
          </a:lstStyle>
          <a:p/>
        </p:txBody>
      </p:sp>
      <p:sp>
        <p:nvSpPr>
          <p:cNvPr id="57" name="Google Shape;57;p13"/>
          <p:cNvSpPr txBox="1"/>
          <p:nvPr>
            <p:ph idx="10" type="dt"/>
          </p:nvPr>
        </p:nvSpPr>
        <p:spPr>
          <a:xfrm>
            <a:off x="2969335" y="4771783"/>
            <a:ext cx="2133600" cy="2739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sz="1200">
                <a:solidFill>
                  <a:srgbClr val="8897BD"/>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8" name="Google Shape;58;p13"/>
          <p:cNvSpPr txBox="1"/>
          <p:nvPr>
            <p:ph idx="11" type="ftr"/>
          </p:nvPr>
        </p:nvSpPr>
        <p:spPr>
          <a:xfrm>
            <a:off x="5182756" y="4767263"/>
            <a:ext cx="2895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sz="1200">
                <a:solidFill>
                  <a:srgbClr val="8897BD"/>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9" name="Google Shape;59;p13"/>
          <p:cNvSpPr txBox="1"/>
          <p:nvPr>
            <p:ph idx="12" type="sldNum"/>
          </p:nvPr>
        </p:nvSpPr>
        <p:spPr>
          <a:xfrm>
            <a:off x="8185376" y="4767263"/>
            <a:ext cx="501300" cy="273900"/>
          </a:xfrm>
          <a:prstGeom prst="rect">
            <a:avLst/>
          </a:prstGeom>
          <a:noFill/>
          <a:ln>
            <a:noFill/>
          </a:ln>
        </p:spPr>
        <p:txBody>
          <a:bodyPr anchorCtr="0" anchor="ctr" bIns="45700" lIns="91425" spcFirstLastPara="1" rIns="91425" wrap="square" tIns="45700">
            <a:normAutofit lnSpcReduction="10000"/>
          </a:bodyPr>
          <a:lstStyle>
            <a:lvl1pPr indent="0" lvl="0" marL="0" rtl="0" algn="r">
              <a:spcBef>
                <a:spcPts val="0"/>
              </a:spcBef>
              <a:buNone/>
              <a:defRPr sz="1200">
                <a:solidFill>
                  <a:srgbClr val="8897BD"/>
                </a:solidFill>
                <a:latin typeface="Arial"/>
                <a:ea typeface="Arial"/>
                <a:cs typeface="Arial"/>
                <a:sym typeface="Arial"/>
              </a:defRPr>
            </a:lvl1pPr>
            <a:lvl2pPr indent="0" lvl="1" marL="0" rtl="0" algn="r">
              <a:spcBef>
                <a:spcPts val="0"/>
              </a:spcBef>
              <a:buNone/>
              <a:defRPr sz="1200">
                <a:solidFill>
                  <a:srgbClr val="8897BD"/>
                </a:solidFill>
                <a:latin typeface="Arial"/>
                <a:ea typeface="Arial"/>
                <a:cs typeface="Arial"/>
                <a:sym typeface="Arial"/>
              </a:defRPr>
            </a:lvl2pPr>
            <a:lvl3pPr indent="0" lvl="2" marL="0" rtl="0" algn="r">
              <a:spcBef>
                <a:spcPts val="0"/>
              </a:spcBef>
              <a:buNone/>
              <a:defRPr sz="1200">
                <a:solidFill>
                  <a:srgbClr val="8897BD"/>
                </a:solidFill>
                <a:latin typeface="Arial"/>
                <a:ea typeface="Arial"/>
                <a:cs typeface="Arial"/>
                <a:sym typeface="Arial"/>
              </a:defRPr>
            </a:lvl3pPr>
            <a:lvl4pPr indent="0" lvl="3" marL="0" rtl="0" algn="r">
              <a:spcBef>
                <a:spcPts val="0"/>
              </a:spcBef>
              <a:buNone/>
              <a:defRPr sz="1200">
                <a:solidFill>
                  <a:srgbClr val="8897BD"/>
                </a:solidFill>
                <a:latin typeface="Arial"/>
                <a:ea typeface="Arial"/>
                <a:cs typeface="Arial"/>
                <a:sym typeface="Arial"/>
              </a:defRPr>
            </a:lvl4pPr>
            <a:lvl5pPr indent="0" lvl="4" marL="0" rtl="0" algn="r">
              <a:spcBef>
                <a:spcPts val="0"/>
              </a:spcBef>
              <a:buNone/>
              <a:defRPr sz="1200">
                <a:solidFill>
                  <a:srgbClr val="8897BD"/>
                </a:solidFill>
                <a:latin typeface="Arial"/>
                <a:ea typeface="Arial"/>
                <a:cs typeface="Arial"/>
                <a:sym typeface="Arial"/>
              </a:defRPr>
            </a:lvl5pPr>
            <a:lvl6pPr indent="0" lvl="5" marL="0" rtl="0" algn="r">
              <a:spcBef>
                <a:spcPts val="0"/>
              </a:spcBef>
              <a:buNone/>
              <a:defRPr sz="1200">
                <a:solidFill>
                  <a:srgbClr val="8897BD"/>
                </a:solidFill>
                <a:latin typeface="Arial"/>
                <a:ea typeface="Arial"/>
                <a:cs typeface="Arial"/>
                <a:sym typeface="Arial"/>
              </a:defRPr>
            </a:lvl6pPr>
            <a:lvl7pPr indent="0" lvl="6" marL="0" rtl="0" algn="r">
              <a:spcBef>
                <a:spcPts val="0"/>
              </a:spcBef>
              <a:buNone/>
              <a:defRPr sz="1200">
                <a:solidFill>
                  <a:srgbClr val="8897BD"/>
                </a:solidFill>
                <a:latin typeface="Arial"/>
                <a:ea typeface="Arial"/>
                <a:cs typeface="Arial"/>
                <a:sym typeface="Arial"/>
              </a:defRPr>
            </a:lvl7pPr>
            <a:lvl8pPr indent="0" lvl="7" marL="0" rtl="0" algn="r">
              <a:spcBef>
                <a:spcPts val="0"/>
              </a:spcBef>
              <a:buNone/>
              <a:defRPr sz="1200">
                <a:solidFill>
                  <a:srgbClr val="8897BD"/>
                </a:solidFill>
                <a:latin typeface="Arial"/>
                <a:ea typeface="Arial"/>
                <a:cs typeface="Arial"/>
                <a:sym typeface="Arial"/>
              </a:defRPr>
            </a:lvl8pPr>
            <a:lvl9pPr indent="0" lvl="8" marL="0" rtl="0" algn="r">
              <a:spcBef>
                <a:spcPts val="0"/>
              </a:spcBef>
              <a:buNone/>
              <a:defRPr sz="1200">
                <a:solidFill>
                  <a:srgbClr val="8897BD"/>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cSld name="3">
    <p:spTree>
      <p:nvGrpSpPr>
        <p:cNvPr id="60" name="Shape 60"/>
        <p:cNvGrpSpPr/>
        <p:nvPr/>
      </p:nvGrpSpPr>
      <p:grpSpPr>
        <a:xfrm>
          <a:off x="0" y="0"/>
          <a:ext cx="0" cy="0"/>
          <a:chOff x="0" y="0"/>
          <a:chExt cx="0" cy="0"/>
        </a:xfrm>
      </p:grpSpPr>
      <p:sp>
        <p:nvSpPr>
          <p:cNvPr id="61" name="Google Shape;61;p14"/>
          <p:cNvSpPr/>
          <p:nvPr>
            <p:ph idx="2" type="pic"/>
          </p:nvPr>
        </p:nvSpPr>
        <p:spPr>
          <a:xfrm>
            <a:off x="0" y="0"/>
            <a:ext cx="4527600" cy="5143500"/>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62" name="Shape 62"/>
        <p:cNvGrpSpPr/>
        <p:nvPr/>
      </p:nvGrpSpPr>
      <p:grpSpPr>
        <a:xfrm>
          <a:off x="0" y="0"/>
          <a:ext cx="0" cy="0"/>
          <a:chOff x="0" y="0"/>
          <a:chExt cx="0" cy="0"/>
        </a:xfrm>
      </p:grpSpPr>
      <p:sp>
        <p:nvSpPr>
          <p:cNvPr id="63" name="Google Shape;63;p15"/>
          <p:cNvSpPr txBox="1"/>
          <p:nvPr>
            <p:ph type="title"/>
          </p:nvPr>
        </p:nvSpPr>
        <p:spPr>
          <a:xfrm>
            <a:off x="390297" y="362676"/>
            <a:ext cx="8363400" cy="3027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3000"/>
              <a:buNone/>
              <a:defRPr b="0" i="0" sz="2300">
                <a:solidFill>
                  <a:schemeClr val="lt1"/>
                </a:solidFill>
                <a:latin typeface="Cambria"/>
                <a:ea typeface="Cambria"/>
                <a:cs typeface="Cambria"/>
                <a:sym typeface="Cambria"/>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4" name="Google Shape;64;p15"/>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rtl="0" algn="l">
              <a:spcBef>
                <a:spcPts val="0"/>
              </a:spcBef>
              <a:spcAft>
                <a:spcPts val="0"/>
              </a:spcAft>
              <a:buSzPts val="1800"/>
              <a:buNone/>
              <a:defRPr/>
            </a:lvl1pPr>
            <a:lvl2pPr indent="-228600" lvl="1" marL="914400" rtl="0" algn="l">
              <a:spcBef>
                <a:spcPts val="1200"/>
              </a:spcBef>
              <a:spcAft>
                <a:spcPts val="0"/>
              </a:spcAft>
              <a:buSzPts val="1400"/>
              <a:buNone/>
              <a:defRPr/>
            </a:lvl2pPr>
            <a:lvl3pPr indent="-228600" lvl="2" marL="1371600" rtl="0" algn="l">
              <a:spcBef>
                <a:spcPts val="1200"/>
              </a:spcBef>
              <a:spcAft>
                <a:spcPts val="0"/>
              </a:spcAft>
              <a:buSzPts val="1400"/>
              <a:buNone/>
              <a:defRPr/>
            </a:lvl3pPr>
            <a:lvl4pPr indent="-228600" lvl="3" marL="1828800" rtl="0" algn="l">
              <a:spcBef>
                <a:spcPts val="1200"/>
              </a:spcBef>
              <a:spcAft>
                <a:spcPts val="0"/>
              </a:spcAft>
              <a:buSzPts val="1400"/>
              <a:buNone/>
              <a:defRPr/>
            </a:lvl4pPr>
            <a:lvl5pPr indent="-228600" lvl="4" marL="2286000" rtl="0" algn="l">
              <a:spcBef>
                <a:spcPts val="1200"/>
              </a:spcBef>
              <a:spcAft>
                <a:spcPts val="0"/>
              </a:spcAft>
              <a:buSzPts val="1400"/>
              <a:buNone/>
              <a:defRPr/>
            </a:lvl5pPr>
            <a:lvl6pPr indent="-228600" lvl="5" marL="2743200" rtl="0" algn="l">
              <a:spcBef>
                <a:spcPts val="1200"/>
              </a:spcBef>
              <a:spcAft>
                <a:spcPts val="0"/>
              </a:spcAft>
              <a:buSzPts val="1400"/>
              <a:buNone/>
              <a:defRPr/>
            </a:lvl6pPr>
            <a:lvl7pPr indent="-228600" lvl="6" marL="3200400" rtl="0" algn="l">
              <a:spcBef>
                <a:spcPts val="1200"/>
              </a:spcBef>
              <a:spcAft>
                <a:spcPts val="0"/>
              </a:spcAft>
              <a:buSzPts val="1400"/>
              <a:buNone/>
              <a:defRPr/>
            </a:lvl7pPr>
            <a:lvl8pPr indent="-228600" lvl="7" marL="3657600" rtl="0" algn="l">
              <a:spcBef>
                <a:spcPts val="1200"/>
              </a:spcBef>
              <a:spcAft>
                <a:spcPts val="0"/>
              </a:spcAft>
              <a:buSzPts val="1400"/>
              <a:buNone/>
              <a:defRPr/>
            </a:lvl8pPr>
            <a:lvl9pPr indent="-228600" lvl="8" marL="4114800" rtl="0" algn="l">
              <a:spcBef>
                <a:spcPts val="1200"/>
              </a:spcBef>
              <a:spcAft>
                <a:spcPts val="1200"/>
              </a:spcAft>
              <a:buSzPts val="1400"/>
              <a:buNone/>
              <a:defRPr/>
            </a:lvl9pPr>
          </a:lstStyle>
          <a:p/>
        </p:txBody>
      </p:sp>
      <p:sp>
        <p:nvSpPr>
          <p:cNvPr id="65" name="Google Shape;65;p15"/>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rtl="0" algn="l">
              <a:spcBef>
                <a:spcPts val="0"/>
              </a:spcBef>
              <a:spcAft>
                <a:spcPts val="0"/>
              </a:spcAft>
              <a:buSzPts val="1800"/>
              <a:buNone/>
              <a:defRPr/>
            </a:lvl1pPr>
            <a:lvl2pPr indent="-228600" lvl="1" marL="914400" rtl="0" algn="l">
              <a:spcBef>
                <a:spcPts val="1200"/>
              </a:spcBef>
              <a:spcAft>
                <a:spcPts val="0"/>
              </a:spcAft>
              <a:buSzPts val="1400"/>
              <a:buNone/>
              <a:defRPr/>
            </a:lvl2pPr>
            <a:lvl3pPr indent="-228600" lvl="2" marL="1371600" rtl="0" algn="l">
              <a:spcBef>
                <a:spcPts val="1200"/>
              </a:spcBef>
              <a:spcAft>
                <a:spcPts val="0"/>
              </a:spcAft>
              <a:buSzPts val="1400"/>
              <a:buNone/>
              <a:defRPr/>
            </a:lvl3pPr>
            <a:lvl4pPr indent="-228600" lvl="3" marL="1828800" rtl="0" algn="l">
              <a:spcBef>
                <a:spcPts val="1200"/>
              </a:spcBef>
              <a:spcAft>
                <a:spcPts val="0"/>
              </a:spcAft>
              <a:buSzPts val="1400"/>
              <a:buNone/>
              <a:defRPr/>
            </a:lvl4pPr>
            <a:lvl5pPr indent="-228600" lvl="4" marL="2286000" rtl="0" algn="l">
              <a:spcBef>
                <a:spcPts val="1200"/>
              </a:spcBef>
              <a:spcAft>
                <a:spcPts val="0"/>
              </a:spcAft>
              <a:buSzPts val="1400"/>
              <a:buNone/>
              <a:defRPr/>
            </a:lvl5pPr>
            <a:lvl6pPr indent="-228600" lvl="5" marL="2743200" rtl="0" algn="l">
              <a:spcBef>
                <a:spcPts val="1200"/>
              </a:spcBef>
              <a:spcAft>
                <a:spcPts val="0"/>
              </a:spcAft>
              <a:buSzPts val="1400"/>
              <a:buNone/>
              <a:defRPr/>
            </a:lvl6pPr>
            <a:lvl7pPr indent="-228600" lvl="6" marL="3200400" rtl="0" algn="l">
              <a:spcBef>
                <a:spcPts val="1200"/>
              </a:spcBef>
              <a:spcAft>
                <a:spcPts val="0"/>
              </a:spcAft>
              <a:buSzPts val="1400"/>
              <a:buNone/>
              <a:defRPr/>
            </a:lvl7pPr>
            <a:lvl8pPr indent="-228600" lvl="7" marL="3657600" rtl="0" algn="l">
              <a:spcBef>
                <a:spcPts val="1200"/>
              </a:spcBef>
              <a:spcAft>
                <a:spcPts val="0"/>
              </a:spcAft>
              <a:buSzPts val="1400"/>
              <a:buNone/>
              <a:defRPr/>
            </a:lvl8pPr>
            <a:lvl9pPr indent="-228600" lvl="8" marL="4114800" rtl="0" algn="l">
              <a:spcBef>
                <a:spcPts val="1200"/>
              </a:spcBef>
              <a:spcAft>
                <a:spcPts val="1200"/>
              </a:spcAft>
              <a:buSzPts val="1400"/>
              <a:buNone/>
              <a:defRPr/>
            </a:lvl9pPr>
          </a:lstStyle>
          <a:p/>
        </p:txBody>
      </p:sp>
      <p:sp>
        <p:nvSpPr>
          <p:cNvPr id="66" name="Google Shape;66;p15"/>
          <p:cNvSpPr txBox="1"/>
          <p:nvPr>
            <p:ph idx="11" type="ftr"/>
          </p:nvPr>
        </p:nvSpPr>
        <p:spPr>
          <a:xfrm>
            <a:off x="79915" y="4931971"/>
            <a:ext cx="2134500" cy="966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1200"/>
              <a:buNone/>
              <a:defRPr b="0" i="0" sz="600">
                <a:solidFill>
                  <a:srgbClr val="9CA1A7"/>
                </a:solidFill>
                <a:latin typeface="Verdana"/>
                <a:ea typeface="Verdana"/>
                <a:cs typeface="Verdana"/>
                <a:sym typeface="Verdana"/>
              </a:defRPr>
            </a:lvl1pPr>
            <a:lvl2pPr lvl="1" rtl="0" algn="l">
              <a:spcBef>
                <a:spcPts val="0"/>
              </a:spcBef>
              <a:spcAft>
                <a:spcPts val="0"/>
              </a:spcAft>
              <a:buSzPts val="1200"/>
              <a:buNone/>
              <a:defRPr sz="1200"/>
            </a:lvl2pPr>
            <a:lvl3pPr lvl="2" rtl="0" algn="l">
              <a:spcBef>
                <a:spcPts val="0"/>
              </a:spcBef>
              <a:spcAft>
                <a:spcPts val="0"/>
              </a:spcAft>
              <a:buSzPts val="1200"/>
              <a:buNone/>
              <a:defRPr sz="1200"/>
            </a:lvl3pPr>
            <a:lvl4pPr lvl="3" rtl="0" algn="l">
              <a:spcBef>
                <a:spcPts val="0"/>
              </a:spcBef>
              <a:spcAft>
                <a:spcPts val="0"/>
              </a:spcAft>
              <a:buSzPts val="1200"/>
              <a:buNone/>
              <a:defRPr sz="1200"/>
            </a:lvl4pPr>
            <a:lvl5pPr lvl="4" rtl="0" algn="l">
              <a:spcBef>
                <a:spcPts val="0"/>
              </a:spcBef>
              <a:spcAft>
                <a:spcPts val="0"/>
              </a:spcAft>
              <a:buSzPts val="1200"/>
              <a:buNone/>
              <a:defRPr sz="1200"/>
            </a:lvl5pPr>
            <a:lvl6pPr lvl="5" rtl="0" algn="l">
              <a:spcBef>
                <a:spcPts val="0"/>
              </a:spcBef>
              <a:spcAft>
                <a:spcPts val="0"/>
              </a:spcAft>
              <a:buSzPts val="1200"/>
              <a:buNone/>
              <a:defRPr sz="1200"/>
            </a:lvl6pPr>
            <a:lvl7pPr lvl="6" rtl="0" algn="l">
              <a:spcBef>
                <a:spcPts val="0"/>
              </a:spcBef>
              <a:spcAft>
                <a:spcPts val="0"/>
              </a:spcAft>
              <a:buSzPts val="1200"/>
              <a:buNone/>
              <a:defRPr sz="1200"/>
            </a:lvl7pPr>
            <a:lvl8pPr lvl="7" rtl="0" algn="l">
              <a:spcBef>
                <a:spcPts val="0"/>
              </a:spcBef>
              <a:spcAft>
                <a:spcPts val="0"/>
              </a:spcAft>
              <a:buSzPts val="1200"/>
              <a:buNone/>
              <a:defRPr sz="1200"/>
            </a:lvl8pPr>
            <a:lvl9pPr lvl="8" rtl="0" algn="l">
              <a:spcBef>
                <a:spcPts val="0"/>
              </a:spcBef>
              <a:spcAft>
                <a:spcPts val="0"/>
              </a:spcAft>
              <a:buSzPts val="1200"/>
              <a:buNone/>
              <a:defRPr sz="1200"/>
            </a:lvl9pPr>
          </a:lstStyle>
          <a:p/>
        </p:txBody>
      </p:sp>
      <p:sp>
        <p:nvSpPr>
          <p:cNvPr id="67" name="Google Shape;67;p1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1200"/>
              <a:buNone/>
              <a:defRPr sz="1200">
                <a:solidFill>
                  <a:srgbClr val="888888"/>
                </a:solidFill>
              </a:defRPr>
            </a:lvl1pPr>
            <a:lvl2pPr lvl="1" rtl="0" algn="l">
              <a:spcBef>
                <a:spcPts val="0"/>
              </a:spcBef>
              <a:spcAft>
                <a:spcPts val="0"/>
              </a:spcAft>
              <a:buSzPts val="1200"/>
              <a:buNone/>
              <a:defRPr sz="1200"/>
            </a:lvl2pPr>
            <a:lvl3pPr lvl="2" rtl="0" algn="l">
              <a:spcBef>
                <a:spcPts val="0"/>
              </a:spcBef>
              <a:spcAft>
                <a:spcPts val="0"/>
              </a:spcAft>
              <a:buSzPts val="1200"/>
              <a:buNone/>
              <a:defRPr sz="1200"/>
            </a:lvl3pPr>
            <a:lvl4pPr lvl="3" rtl="0" algn="l">
              <a:spcBef>
                <a:spcPts val="0"/>
              </a:spcBef>
              <a:spcAft>
                <a:spcPts val="0"/>
              </a:spcAft>
              <a:buSzPts val="1200"/>
              <a:buNone/>
              <a:defRPr sz="1200"/>
            </a:lvl4pPr>
            <a:lvl5pPr lvl="4" rtl="0" algn="l">
              <a:spcBef>
                <a:spcPts val="0"/>
              </a:spcBef>
              <a:spcAft>
                <a:spcPts val="0"/>
              </a:spcAft>
              <a:buSzPts val="1200"/>
              <a:buNone/>
              <a:defRPr sz="1200"/>
            </a:lvl5pPr>
            <a:lvl6pPr lvl="5" rtl="0" algn="l">
              <a:spcBef>
                <a:spcPts val="0"/>
              </a:spcBef>
              <a:spcAft>
                <a:spcPts val="0"/>
              </a:spcAft>
              <a:buSzPts val="1200"/>
              <a:buNone/>
              <a:defRPr sz="1200"/>
            </a:lvl6pPr>
            <a:lvl7pPr lvl="6" rtl="0" algn="l">
              <a:spcBef>
                <a:spcPts val="0"/>
              </a:spcBef>
              <a:spcAft>
                <a:spcPts val="0"/>
              </a:spcAft>
              <a:buSzPts val="1200"/>
              <a:buNone/>
              <a:defRPr sz="1200"/>
            </a:lvl7pPr>
            <a:lvl8pPr lvl="7" rtl="0" algn="l">
              <a:spcBef>
                <a:spcPts val="0"/>
              </a:spcBef>
              <a:spcAft>
                <a:spcPts val="0"/>
              </a:spcAft>
              <a:buSzPts val="1200"/>
              <a:buNone/>
              <a:defRPr sz="1200"/>
            </a:lvl8pPr>
            <a:lvl9pPr lvl="8" rtl="0" algn="l">
              <a:spcBef>
                <a:spcPts val="0"/>
              </a:spcBef>
              <a:spcAft>
                <a:spcPts val="0"/>
              </a:spcAft>
              <a:buSzPts val="1200"/>
              <a:buNone/>
              <a:defRPr sz="1200"/>
            </a:lvl9pPr>
          </a:lstStyle>
          <a:p/>
        </p:txBody>
      </p:sp>
      <p:sp>
        <p:nvSpPr>
          <p:cNvPr id="68" name="Google Shape;68;p15"/>
          <p:cNvSpPr txBox="1"/>
          <p:nvPr>
            <p:ph idx="12" type="sldNum"/>
          </p:nvPr>
        </p:nvSpPr>
        <p:spPr>
          <a:xfrm>
            <a:off x="6583680" y="4783455"/>
            <a:ext cx="2103000" cy="153900"/>
          </a:xfrm>
          <a:prstGeom prst="rect">
            <a:avLst/>
          </a:prstGeom>
          <a:noFill/>
          <a:ln>
            <a:noFill/>
          </a:ln>
        </p:spPr>
        <p:txBody>
          <a:bodyPr anchorCtr="0" anchor="t" bIns="0" lIns="0" spcFirstLastPara="1" rIns="0" wrap="square" tIns="0">
            <a:spAutoFit/>
          </a:bodyPr>
          <a:lstStyle>
            <a:lvl1pPr indent="0" lvl="0" marL="0" rtl="0" algn="r">
              <a:spcBef>
                <a:spcPts val="0"/>
              </a:spcBef>
              <a:buNone/>
              <a:defRPr>
                <a:solidFill>
                  <a:srgbClr val="888888"/>
                </a:solidFill>
              </a:defRPr>
            </a:lvl1pPr>
            <a:lvl2pPr indent="0" lvl="1" marL="0" rtl="0" algn="r">
              <a:spcBef>
                <a:spcPts val="0"/>
              </a:spcBef>
              <a:buNone/>
              <a:defRPr>
                <a:solidFill>
                  <a:srgbClr val="888888"/>
                </a:solidFill>
              </a:defRPr>
            </a:lvl2pPr>
            <a:lvl3pPr indent="0" lvl="2" marL="0" rtl="0" algn="r">
              <a:spcBef>
                <a:spcPts val="0"/>
              </a:spcBef>
              <a:buNone/>
              <a:defRPr>
                <a:solidFill>
                  <a:srgbClr val="888888"/>
                </a:solidFill>
              </a:defRPr>
            </a:lvl3pPr>
            <a:lvl4pPr indent="0" lvl="3" marL="0" rtl="0" algn="r">
              <a:spcBef>
                <a:spcPts val="0"/>
              </a:spcBef>
              <a:buNone/>
              <a:defRPr>
                <a:solidFill>
                  <a:srgbClr val="888888"/>
                </a:solidFill>
              </a:defRPr>
            </a:lvl4pPr>
            <a:lvl5pPr indent="0" lvl="4" marL="0" rtl="0" algn="r">
              <a:spcBef>
                <a:spcPts val="0"/>
              </a:spcBef>
              <a:buNone/>
              <a:defRPr>
                <a:solidFill>
                  <a:srgbClr val="888888"/>
                </a:solidFill>
              </a:defRPr>
            </a:lvl5pPr>
            <a:lvl6pPr indent="0" lvl="5" marL="0" rtl="0" algn="r">
              <a:spcBef>
                <a:spcPts val="0"/>
              </a:spcBef>
              <a:buNone/>
              <a:defRPr>
                <a:solidFill>
                  <a:srgbClr val="888888"/>
                </a:solidFill>
              </a:defRPr>
            </a:lvl6pPr>
            <a:lvl7pPr indent="0" lvl="6" marL="0" rtl="0" algn="r">
              <a:spcBef>
                <a:spcPts val="0"/>
              </a:spcBef>
              <a:buNone/>
              <a:defRPr>
                <a:solidFill>
                  <a:srgbClr val="888888"/>
                </a:solidFill>
              </a:defRPr>
            </a:lvl7pPr>
            <a:lvl8pPr indent="0" lvl="7" marL="0" rtl="0" algn="r">
              <a:spcBef>
                <a:spcPts val="0"/>
              </a:spcBef>
              <a:buNone/>
              <a:defRPr>
                <a:solidFill>
                  <a:srgbClr val="888888"/>
                </a:solidFill>
              </a:defRPr>
            </a:lvl8pPr>
            <a:lvl9pPr indent="0" lvl="8" marL="0" rt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
              <a:t>‹#›</a:t>
            </a:fld>
            <a:endParaRPr>
              <a:solidFill>
                <a:schemeClr val="dk2"/>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4"/>
        </a:solidFill>
      </p:bgPr>
    </p:bg>
    <p:spTree>
      <p:nvGrpSpPr>
        <p:cNvPr id="15" name="Shape 15"/>
        <p:cNvGrpSpPr/>
        <p:nvPr/>
      </p:nvGrpSpPr>
      <p:grpSpPr>
        <a:xfrm>
          <a:off x="0" y="0"/>
          <a:ext cx="0" cy="0"/>
          <a:chOff x="0" y="0"/>
          <a:chExt cx="0" cy="0"/>
        </a:xfrm>
      </p:grpSpPr>
      <p:sp>
        <p:nvSpPr>
          <p:cNvPr id="16" name="Google Shape;16;p3"/>
          <p:cNvSpPr/>
          <p:nvPr/>
        </p:nvSpPr>
        <p:spPr>
          <a:xfrm rot="5400000">
            <a:off x="4550700" y="-498600"/>
            <a:ext cx="42600" cy="845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344250" y="1403850"/>
            <a:ext cx="8455500" cy="21468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4800"/>
              <a:buFont typeface="Playfair Display"/>
              <a:buNone/>
              <a:defRPr b="1" sz="4800">
                <a:latin typeface="Playfair Display"/>
                <a:ea typeface="Playfair Display"/>
                <a:cs typeface="Playfair Display"/>
                <a:sym typeface="Playfair Display"/>
              </a:defRPr>
            </a:lvl1pPr>
            <a:lvl2pPr lvl="1" algn="ctr">
              <a:spcBef>
                <a:spcPts val="0"/>
              </a:spcBef>
              <a:spcAft>
                <a:spcPts val="0"/>
              </a:spcAft>
              <a:buSzPts val="4800"/>
              <a:buFont typeface="Playfair Display"/>
              <a:buNone/>
              <a:defRPr b="1" sz="4800">
                <a:latin typeface="Playfair Display"/>
                <a:ea typeface="Playfair Display"/>
                <a:cs typeface="Playfair Display"/>
                <a:sym typeface="Playfair Display"/>
              </a:defRPr>
            </a:lvl2pPr>
            <a:lvl3pPr lvl="2" algn="ctr">
              <a:spcBef>
                <a:spcPts val="0"/>
              </a:spcBef>
              <a:spcAft>
                <a:spcPts val="0"/>
              </a:spcAft>
              <a:buSzPts val="4800"/>
              <a:buFont typeface="Playfair Display"/>
              <a:buNone/>
              <a:defRPr b="1" sz="4800">
                <a:latin typeface="Playfair Display"/>
                <a:ea typeface="Playfair Display"/>
                <a:cs typeface="Playfair Display"/>
                <a:sym typeface="Playfair Display"/>
              </a:defRPr>
            </a:lvl3pPr>
            <a:lvl4pPr lvl="3" algn="ctr">
              <a:spcBef>
                <a:spcPts val="0"/>
              </a:spcBef>
              <a:spcAft>
                <a:spcPts val="0"/>
              </a:spcAft>
              <a:buSzPts val="4800"/>
              <a:buFont typeface="Playfair Display"/>
              <a:buNone/>
              <a:defRPr b="1" sz="4800">
                <a:latin typeface="Playfair Display"/>
                <a:ea typeface="Playfair Display"/>
                <a:cs typeface="Playfair Display"/>
                <a:sym typeface="Playfair Display"/>
              </a:defRPr>
            </a:lvl4pPr>
            <a:lvl5pPr lvl="4" algn="ctr">
              <a:spcBef>
                <a:spcPts val="0"/>
              </a:spcBef>
              <a:spcAft>
                <a:spcPts val="0"/>
              </a:spcAft>
              <a:buSzPts val="4800"/>
              <a:buFont typeface="Playfair Display"/>
              <a:buNone/>
              <a:defRPr b="1" sz="4800">
                <a:latin typeface="Playfair Display"/>
                <a:ea typeface="Playfair Display"/>
                <a:cs typeface="Playfair Display"/>
                <a:sym typeface="Playfair Display"/>
              </a:defRPr>
            </a:lvl5pPr>
            <a:lvl6pPr lvl="5" algn="ctr">
              <a:spcBef>
                <a:spcPts val="0"/>
              </a:spcBef>
              <a:spcAft>
                <a:spcPts val="0"/>
              </a:spcAft>
              <a:buSzPts val="4800"/>
              <a:buFont typeface="Playfair Display"/>
              <a:buNone/>
              <a:defRPr b="1" sz="4800">
                <a:latin typeface="Playfair Display"/>
                <a:ea typeface="Playfair Display"/>
                <a:cs typeface="Playfair Display"/>
                <a:sym typeface="Playfair Display"/>
              </a:defRPr>
            </a:lvl6pPr>
            <a:lvl7pPr lvl="6" algn="ctr">
              <a:spcBef>
                <a:spcPts val="0"/>
              </a:spcBef>
              <a:spcAft>
                <a:spcPts val="0"/>
              </a:spcAft>
              <a:buSzPts val="4800"/>
              <a:buFont typeface="Playfair Display"/>
              <a:buNone/>
              <a:defRPr b="1" sz="4800">
                <a:latin typeface="Playfair Display"/>
                <a:ea typeface="Playfair Display"/>
                <a:cs typeface="Playfair Display"/>
                <a:sym typeface="Playfair Display"/>
              </a:defRPr>
            </a:lvl7pPr>
            <a:lvl8pPr lvl="7" algn="ctr">
              <a:spcBef>
                <a:spcPts val="0"/>
              </a:spcBef>
              <a:spcAft>
                <a:spcPts val="0"/>
              </a:spcAft>
              <a:buSzPts val="4800"/>
              <a:buFont typeface="Playfair Display"/>
              <a:buNone/>
              <a:defRPr b="1" sz="4800">
                <a:latin typeface="Playfair Display"/>
                <a:ea typeface="Playfair Display"/>
                <a:cs typeface="Playfair Display"/>
                <a:sym typeface="Playfair Display"/>
              </a:defRPr>
            </a:lvl8pPr>
            <a:lvl9pPr lvl="8" algn="ctr">
              <a:spcBef>
                <a:spcPts val="0"/>
              </a:spcBef>
              <a:spcAft>
                <a:spcPts val="0"/>
              </a:spcAft>
              <a:buSzPts val="4800"/>
              <a:buFont typeface="Playfair Display"/>
              <a:buNone/>
              <a:defRPr b="1" sz="4800">
                <a:latin typeface="Playfair Display"/>
                <a:ea typeface="Playfair Display"/>
                <a:cs typeface="Playfair Display"/>
                <a:sym typeface="Playfair Display"/>
              </a:defRPr>
            </a:lvl9pPr>
          </a:lstStyle>
          <a:p/>
        </p:txBody>
      </p:sp>
      <p:sp>
        <p:nvSpPr>
          <p:cNvPr id="18" name="Google Shape;18;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1" name="Google Shape;21;p4"/>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5"/>
          <p:cNvSpPr txBox="1"/>
          <p:nvPr>
            <p:ph idx="1" type="body"/>
          </p:nvPr>
        </p:nvSpPr>
        <p:spPr>
          <a:xfrm>
            <a:off x="311700" y="1234050"/>
            <a:ext cx="3999900" cy="33348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234050"/>
            <a:ext cx="3999900" cy="33348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0" name="Google Shape;30;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1pPr>
            <a:lvl2pPr lvl="1">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2pPr>
            <a:lvl3pPr lvl="2">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3pPr>
            <a:lvl4pPr lvl="3">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4pPr>
            <a:lvl5pPr lvl="4">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5pPr>
            <a:lvl6pPr lvl="5">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6pPr>
            <a:lvl7pPr lvl="6">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7pPr>
            <a:lvl8pPr lvl="7">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8pPr>
            <a:lvl9pPr lvl="8">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9pPr>
          </a:lstStyle>
          <a:p/>
        </p:txBody>
      </p:sp>
      <p:sp>
        <p:nvSpPr>
          <p:cNvPr id="37" name="Google Shape;37;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9"/>
          <p:cNvSpPr txBox="1"/>
          <p:nvPr>
            <p:ph type="title"/>
          </p:nvPr>
        </p:nvSpPr>
        <p:spPr>
          <a:xfrm>
            <a:off x="265500" y="10816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9214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highlight>
                  <a:schemeClr val="lt1"/>
                </a:highlight>
              </a:defRPr>
            </a:lvl1pPr>
            <a:lvl2pPr indent="-317500" lvl="1" marL="914400">
              <a:spcBef>
                <a:spcPts val="0"/>
              </a:spcBef>
              <a:spcAft>
                <a:spcPts val="0"/>
              </a:spcAft>
              <a:buSzPts val="1400"/>
              <a:buChar char="○"/>
              <a:defRPr>
                <a:highlight>
                  <a:schemeClr val="lt1"/>
                </a:highlight>
              </a:defRPr>
            </a:lvl2pPr>
            <a:lvl3pPr indent="-317500" lvl="2" marL="1371600">
              <a:spcBef>
                <a:spcPts val="0"/>
              </a:spcBef>
              <a:spcAft>
                <a:spcPts val="0"/>
              </a:spcAft>
              <a:buSzPts val="1400"/>
              <a:buChar char="■"/>
              <a:defRPr>
                <a:highlight>
                  <a:schemeClr val="lt1"/>
                </a:highlight>
              </a:defRPr>
            </a:lvl3pPr>
            <a:lvl4pPr indent="-317500" lvl="3" marL="1828800">
              <a:spcBef>
                <a:spcPts val="0"/>
              </a:spcBef>
              <a:spcAft>
                <a:spcPts val="0"/>
              </a:spcAft>
              <a:buSzPts val="1400"/>
              <a:buChar char="●"/>
              <a:defRPr>
                <a:highlight>
                  <a:schemeClr val="lt1"/>
                </a:highlight>
              </a:defRPr>
            </a:lvl4pPr>
            <a:lvl5pPr indent="-317500" lvl="4" marL="2286000">
              <a:spcBef>
                <a:spcPts val="0"/>
              </a:spcBef>
              <a:spcAft>
                <a:spcPts val="0"/>
              </a:spcAft>
              <a:buSzPts val="1400"/>
              <a:buChar char="○"/>
              <a:defRPr>
                <a:highlight>
                  <a:schemeClr val="lt1"/>
                </a:highlight>
              </a:defRPr>
            </a:lvl5pPr>
            <a:lvl6pPr indent="-317500" lvl="5" marL="2743200">
              <a:spcBef>
                <a:spcPts val="0"/>
              </a:spcBef>
              <a:spcAft>
                <a:spcPts val="0"/>
              </a:spcAft>
              <a:buSzPts val="1400"/>
              <a:buChar char="■"/>
              <a:defRPr>
                <a:highlight>
                  <a:schemeClr val="lt1"/>
                </a:highlight>
              </a:defRPr>
            </a:lvl6pPr>
            <a:lvl7pPr indent="-317500" lvl="6" marL="3200400">
              <a:spcBef>
                <a:spcPts val="0"/>
              </a:spcBef>
              <a:spcAft>
                <a:spcPts val="0"/>
              </a:spcAft>
              <a:buSzPts val="1400"/>
              <a:buChar char="●"/>
              <a:defRPr>
                <a:highlight>
                  <a:schemeClr val="lt1"/>
                </a:highlight>
              </a:defRPr>
            </a:lvl7pPr>
            <a:lvl8pPr indent="-317500" lvl="7" marL="3657600">
              <a:spcBef>
                <a:spcPts val="0"/>
              </a:spcBef>
              <a:spcAft>
                <a:spcPts val="0"/>
              </a:spcAft>
              <a:buSzPts val="1400"/>
              <a:buChar char="○"/>
              <a:defRPr>
                <a:highlight>
                  <a:schemeClr val="lt1"/>
                </a:highlight>
              </a:defRPr>
            </a:lvl8pPr>
            <a:lvl9pPr indent="-317500" lvl="8" marL="4114800">
              <a:spcBef>
                <a:spcPts val="0"/>
              </a:spcBef>
              <a:spcAft>
                <a:spcPts val="0"/>
              </a:spcAft>
              <a:buSzPts val="1400"/>
              <a:buChar char="■"/>
              <a:defRPr>
                <a:highlight>
                  <a:schemeClr val="lt1"/>
                </a:highlight>
              </a:defRPr>
            </a:lvl9pPr>
          </a:lstStyle>
          <a:p/>
        </p:txBody>
      </p:sp>
      <p:sp>
        <p:nvSpPr>
          <p:cNvPr id="44" name="Google Shape;44;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highlight>
                  <a:schemeClr val="dk1"/>
                </a:highlight>
              </a:defRPr>
            </a:lvl1pPr>
          </a:lstStyle>
          <a:p/>
        </p:txBody>
      </p:sp>
      <p:sp>
        <p:nvSpPr>
          <p:cNvPr id="47" name="Google Shape;47;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op">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9pPr>
          </a:lstStyle>
          <a:p/>
        </p:txBody>
      </p:sp>
      <p:sp>
        <p:nvSpPr>
          <p:cNvPr id="7" name="Google Shape;7;p1"/>
          <p:cNvSpPr txBox="1"/>
          <p:nvPr>
            <p:ph idx="1" type="body"/>
          </p:nvPr>
        </p:nvSpPr>
        <p:spPr>
          <a:xfrm>
            <a:off x="311700" y="1234075"/>
            <a:ext cx="8520600" cy="33348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Playfair Display"/>
              <a:buChar char="●"/>
              <a:defRPr sz="1800">
                <a:solidFill>
                  <a:schemeClr val="dk2"/>
                </a:solidFill>
                <a:latin typeface="Playfair Display"/>
                <a:ea typeface="Playfair Display"/>
                <a:cs typeface="Playfair Display"/>
                <a:sym typeface="Playfair Display"/>
              </a:defRPr>
            </a:lvl1pPr>
            <a:lvl2pPr indent="-317500" lvl="1" marL="9144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2pPr>
            <a:lvl3pPr indent="-317500" lvl="2" marL="13716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3pPr>
            <a:lvl4pPr indent="-317500" lvl="3" marL="18288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4pPr>
            <a:lvl5pPr indent="-317500" lvl="4" marL="22860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5pPr>
            <a:lvl6pPr indent="-317500" lvl="5" marL="27432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6pPr>
            <a:lvl7pPr indent="-317500" lvl="6" marL="32004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7pPr>
            <a:lvl8pPr indent="-317500" lvl="7" marL="36576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8pPr>
            <a:lvl9pPr indent="-317500" lvl="8" marL="41148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Playfair Display"/>
                <a:ea typeface="Playfair Display"/>
                <a:cs typeface="Playfair Display"/>
                <a:sym typeface="Playfair Display"/>
              </a:defRPr>
            </a:lvl1pPr>
            <a:lvl2pPr lvl="1" algn="r">
              <a:buNone/>
              <a:defRPr sz="1000">
                <a:solidFill>
                  <a:schemeClr val="dk2"/>
                </a:solidFill>
                <a:latin typeface="Playfair Display"/>
                <a:ea typeface="Playfair Display"/>
                <a:cs typeface="Playfair Display"/>
                <a:sym typeface="Playfair Display"/>
              </a:defRPr>
            </a:lvl2pPr>
            <a:lvl3pPr lvl="2" algn="r">
              <a:buNone/>
              <a:defRPr sz="1000">
                <a:solidFill>
                  <a:schemeClr val="dk2"/>
                </a:solidFill>
                <a:latin typeface="Playfair Display"/>
                <a:ea typeface="Playfair Display"/>
                <a:cs typeface="Playfair Display"/>
                <a:sym typeface="Playfair Display"/>
              </a:defRPr>
            </a:lvl3pPr>
            <a:lvl4pPr lvl="3" algn="r">
              <a:buNone/>
              <a:defRPr sz="1000">
                <a:solidFill>
                  <a:schemeClr val="dk2"/>
                </a:solidFill>
                <a:latin typeface="Playfair Display"/>
                <a:ea typeface="Playfair Display"/>
                <a:cs typeface="Playfair Display"/>
                <a:sym typeface="Playfair Display"/>
              </a:defRPr>
            </a:lvl4pPr>
            <a:lvl5pPr lvl="4" algn="r">
              <a:buNone/>
              <a:defRPr sz="1000">
                <a:solidFill>
                  <a:schemeClr val="dk2"/>
                </a:solidFill>
                <a:latin typeface="Playfair Display"/>
                <a:ea typeface="Playfair Display"/>
                <a:cs typeface="Playfair Display"/>
                <a:sym typeface="Playfair Display"/>
              </a:defRPr>
            </a:lvl5pPr>
            <a:lvl6pPr lvl="5" algn="r">
              <a:buNone/>
              <a:defRPr sz="1000">
                <a:solidFill>
                  <a:schemeClr val="dk2"/>
                </a:solidFill>
                <a:latin typeface="Playfair Display"/>
                <a:ea typeface="Playfair Display"/>
                <a:cs typeface="Playfair Display"/>
                <a:sym typeface="Playfair Display"/>
              </a:defRPr>
            </a:lvl6pPr>
            <a:lvl7pPr lvl="6" algn="r">
              <a:buNone/>
              <a:defRPr sz="1000">
                <a:solidFill>
                  <a:schemeClr val="dk2"/>
                </a:solidFill>
                <a:latin typeface="Playfair Display"/>
                <a:ea typeface="Playfair Display"/>
                <a:cs typeface="Playfair Display"/>
                <a:sym typeface="Playfair Display"/>
              </a:defRPr>
            </a:lvl7pPr>
            <a:lvl8pPr lvl="7" algn="r">
              <a:buNone/>
              <a:defRPr sz="1000">
                <a:solidFill>
                  <a:schemeClr val="dk2"/>
                </a:solidFill>
                <a:latin typeface="Playfair Display"/>
                <a:ea typeface="Playfair Display"/>
                <a:cs typeface="Playfair Display"/>
                <a:sym typeface="Playfair Display"/>
              </a:defRPr>
            </a:lvl8pPr>
            <a:lvl9pPr lvl="8" algn="r">
              <a:buNone/>
              <a:defRPr sz="1000">
                <a:solidFill>
                  <a:schemeClr val="dk2"/>
                </a:solidFill>
                <a:latin typeface="Playfair Display"/>
                <a:ea typeface="Playfair Display"/>
                <a:cs typeface="Playfair Display"/>
                <a:sym typeface="Playfair Display"/>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4.png"/><Relationship Id="rId5"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12.png"/><Relationship Id="rId6" Type="http://schemas.openxmlformats.org/officeDocument/2006/relationships/image" Target="../media/image7.png"/><Relationship Id="rId7" Type="http://schemas.openxmlformats.org/officeDocument/2006/relationships/image" Target="../media/image14.png"/><Relationship Id="rId8"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ctrTitle"/>
          </p:nvPr>
        </p:nvSpPr>
        <p:spPr>
          <a:xfrm>
            <a:off x="344250" y="1403850"/>
            <a:ext cx="8455500" cy="2146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Student GPA Predictor</a:t>
            </a:r>
            <a:endParaRPr/>
          </a:p>
        </p:txBody>
      </p:sp>
      <p:sp>
        <p:nvSpPr>
          <p:cNvPr id="74" name="Google Shape;74;p16"/>
          <p:cNvSpPr txBox="1"/>
          <p:nvPr>
            <p:ph idx="1" type="subTitle"/>
          </p:nvPr>
        </p:nvSpPr>
        <p:spPr>
          <a:xfrm>
            <a:off x="344250" y="3550650"/>
            <a:ext cx="4910100" cy="577800"/>
          </a:xfrm>
          <a:prstGeom prst="rect">
            <a:avLst/>
          </a:prstGeom>
        </p:spPr>
        <p:txBody>
          <a:bodyPr anchorCtr="0" anchor="ctr" bIns="91425" lIns="91425" spcFirstLastPara="1" rIns="91425" wrap="square" tIns="91425">
            <a:normAutofit fontScale="40000" lnSpcReduction="20000"/>
          </a:bodyPr>
          <a:lstStyle/>
          <a:p>
            <a:pPr indent="0" lvl="0" marL="0" rtl="0" algn="l">
              <a:spcBef>
                <a:spcPts val="0"/>
              </a:spcBef>
              <a:spcAft>
                <a:spcPts val="0"/>
              </a:spcAft>
              <a:buNone/>
            </a:pPr>
            <a:r>
              <a:rPr lang="en" sz="2400"/>
              <a:t>A Data Science Project by </a:t>
            </a:r>
            <a:endParaRPr sz="2400"/>
          </a:p>
          <a:p>
            <a:pPr indent="0" lvl="0" marL="0" rtl="0" algn="l">
              <a:spcBef>
                <a:spcPts val="0"/>
              </a:spcBef>
              <a:spcAft>
                <a:spcPts val="0"/>
              </a:spcAft>
              <a:buNone/>
            </a:pPr>
            <a:r>
              <a:rPr lang="en" sz="2400"/>
              <a:t>Naman Gupta (21BCE0240)</a:t>
            </a:r>
            <a:endParaRPr sz="2400"/>
          </a:p>
          <a:p>
            <a:pPr indent="0" lvl="0" marL="0" rtl="0" algn="l">
              <a:spcBef>
                <a:spcPts val="0"/>
              </a:spcBef>
              <a:spcAft>
                <a:spcPts val="0"/>
              </a:spcAft>
              <a:buNone/>
            </a:pPr>
            <a:r>
              <a:rPr lang="en" sz="2400"/>
              <a:t>Arvasu Gupta (21BCE0841)</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5" name="Shape 195"/>
        <p:cNvGrpSpPr/>
        <p:nvPr/>
      </p:nvGrpSpPr>
      <p:grpSpPr>
        <a:xfrm>
          <a:off x="0" y="0"/>
          <a:ext cx="0" cy="0"/>
          <a:chOff x="0" y="0"/>
          <a:chExt cx="0" cy="0"/>
        </a:xfrm>
      </p:grpSpPr>
      <p:pic>
        <p:nvPicPr>
          <p:cNvPr id="196" name="Google Shape;196;p25"/>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197" name="Google Shape;197;p25"/>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98" name="Google Shape;198;p25"/>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Closing</a:t>
            </a:r>
            <a:endParaRPr b="1" sz="3000">
              <a:solidFill>
                <a:schemeClr val="lt2"/>
              </a:solidFill>
              <a:latin typeface="Raleway"/>
              <a:ea typeface="Raleway"/>
              <a:cs typeface="Raleway"/>
              <a:sym typeface="Raleway"/>
            </a:endParaRPr>
          </a:p>
        </p:txBody>
      </p:sp>
      <p:sp>
        <p:nvSpPr>
          <p:cNvPr id="199" name="Google Shape;199;p25"/>
          <p:cNvSpPr txBox="1"/>
          <p:nvPr>
            <p:ph idx="4294967295" type="body"/>
          </p:nvPr>
        </p:nvSpPr>
        <p:spPr>
          <a:xfrm>
            <a:off x="2855550" y="1377475"/>
            <a:ext cx="3432900" cy="3327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200">
                <a:latin typeface="Raleway"/>
                <a:ea typeface="Raleway"/>
                <a:cs typeface="Raleway"/>
                <a:sym typeface="Raleway"/>
              </a:rPr>
              <a:t>By this product we intent to instill confidence among students all over world to believe in their consistency of their academics as well as their personal life.</a:t>
            </a:r>
            <a:endParaRPr sz="1200">
              <a:latin typeface="Raleway"/>
              <a:ea typeface="Raleway"/>
              <a:cs typeface="Raleway"/>
              <a:sym typeface="Raleway"/>
            </a:endParaRPr>
          </a:p>
          <a:p>
            <a:pPr indent="-317500" lvl="0" marL="457200" rtl="0" algn="l">
              <a:spcBef>
                <a:spcPts val="12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Milestones</a:t>
            </a:r>
            <a:br>
              <a:rPr lang="en" sz="1200">
                <a:latin typeface="Raleway"/>
                <a:ea typeface="Raleway"/>
                <a:cs typeface="Raleway"/>
                <a:sym typeface="Raleway"/>
              </a:rPr>
            </a:br>
            <a:r>
              <a:rPr lang="en" sz="1200">
                <a:latin typeface="Raleway"/>
                <a:ea typeface="Raleway"/>
                <a:cs typeface="Raleway"/>
                <a:sym typeface="Raleway"/>
              </a:rPr>
              <a:t>An attempt to predict our results</a:t>
            </a:r>
            <a:endParaRPr sz="1200">
              <a:latin typeface="Raleway"/>
              <a:ea typeface="Raleway"/>
              <a:cs typeface="Raleway"/>
              <a:sym typeface="Raleway"/>
            </a:endParaRPr>
          </a:p>
          <a:p>
            <a:pPr indent="-304800" lvl="0" marL="457200" rtl="0" algn="l">
              <a:spcBef>
                <a:spcPts val="1000"/>
              </a:spcBef>
              <a:spcAft>
                <a:spcPts val="0"/>
              </a:spcAft>
              <a:buClr>
                <a:schemeClr val="dk1"/>
              </a:buClr>
              <a:buSzPts val="1200"/>
              <a:buFont typeface="Raleway"/>
              <a:buChar char="➔"/>
            </a:pPr>
            <a:r>
              <a:rPr b="1" lang="en" sz="1400">
                <a:solidFill>
                  <a:schemeClr val="dk1"/>
                </a:solidFill>
                <a:latin typeface="Raleway"/>
                <a:ea typeface="Raleway"/>
                <a:cs typeface="Raleway"/>
                <a:sym typeface="Raleway"/>
              </a:rPr>
              <a:t>What’s next?</a:t>
            </a:r>
            <a:br>
              <a:rPr lang="en" sz="1200">
                <a:latin typeface="Raleway"/>
                <a:ea typeface="Raleway"/>
                <a:cs typeface="Raleway"/>
                <a:sym typeface="Raleway"/>
              </a:rPr>
            </a:br>
            <a:r>
              <a:rPr lang="en" sz="1200">
                <a:latin typeface="Raleway"/>
                <a:ea typeface="Raleway"/>
                <a:cs typeface="Raleway"/>
                <a:sym typeface="Raleway"/>
              </a:rPr>
              <a:t>We </a:t>
            </a:r>
            <a:r>
              <a:rPr lang="en" sz="1200">
                <a:latin typeface="Raleway"/>
                <a:ea typeface="Raleway"/>
                <a:cs typeface="Raleway"/>
                <a:sym typeface="Raleway"/>
              </a:rPr>
              <a:t>believe that we can do better with the insights we have collected, though with the lack of current datasets about grades and other involving facts, we need better ways to collect data</a:t>
            </a:r>
            <a:endParaRPr sz="1200">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8" name="Shape 78"/>
        <p:cNvGrpSpPr/>
        <p:nvPr/>
      </p:nvGrpSpPr>
      <p:grpSpPr>
        <a:xfrm>
          <a:off x="0" y="0"/>
          <a:ext cx="0" cy="0"/>
          <a:chOff x="0" y="0"/>
          <a:chExt cx="0" cy="0"/>
        </a:xfrm>
      </p:grpSpPr>
      <p:pic>
        <p:nvPicPr>
          <p:cNvPr id="79" name="Google Shape;79;p17"/>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80" name="Google Shape;80;p17"/>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81" name="Google Shape;81;p17"/>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Intro</a:t>
            </a:r>
            <a:endParaRPr b="1" sz="3000">
              <a:solidFill>
                <a:schemeClr val="lt2"/>
              </a:solidFill>
              <a:latin typeface="Raleway"/>
              <a:ea typeface="Raleway"/>
              <a:cs typeface="Raleway"/>
              <a:sym typeface="Raleway"/>
            </a:endParaRPr>
          </a:p>
        </p:txBody>
      </p:sp>
      <p:sp>
        <p:nvSpPr>
          <p:cNvPr id="82" name="Google Shape;82;p17"/>
          <p:cNvSpPr txBox="1"/>
          <p:nvPr>
            <p:ph idx="4294967295" type="body"/>
          </p:nvPr>
        </p:nvSpPr>
        <p:spPr>
          <a:xfrm>
            <a:off x="2855550" y="1377480"/>
            <a:ext cx="3432900" cy="33279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b="1" lang="en" sz="1200">
                <a:latin typeface="Raleway"/>
                <a:ea typeface="Raleway"/>
                <a:cs typeface="Raleway"/>
                <a:sym typeface="Raleway"/>
              </a:rPr>
              <a:t>This presentation aims to highlight the merits and demerits of a GPA predictor by the overall application of Data Science </a:t>
            </a:r>
            <a:endParaRPr sz="1200">
              <a:solidFill>
                <a:schemeClr val="dk2"/>
              </a:solidFill>
              <a:latin typeface="Raleway"/>
              <a:ea typeface="Raleway"/>
              <a:cs typeface="Raleway"/>
              <a:sym typeface="Raleway"/>
            </a:endParaRPr>
          </a:p>
          <a:p>
            <a:pPr indent="-310832" lvl="0" marL="457200" rtl="0" algn="l">
              <a:spcBef>
                <a:spcPts val="1600"/>
              </a:spcBef>
              <a:spcAft>
                <a:spcPts val="0"/>
              </a:spcAft>
              <a:buClr>
                <a:schemeClr val="dk1"/>
              </a:buClr>
              <a:buSzPct val="100000"/>
              <a:buFont typeface="Raleway"/>
              <a:buChar char="➔"/>
            </a:pPr>
            <a:r>
              <a:rPr b="1" lang="en" sz="1400">
                <a:solidFill>
                  <a:schemeClr val="dk1"/>
                </a:solidFill>
                <a:latin typeface="Raleway"/>
                <a:ea typeface="Raleway"/>
                <a:cs typeface="Raleway"/>
                <a:sym typeface="Raleway"/>
              </a:rPr>
              <a:t>Prediction</a:t>
            </a:r>
            <a:br>
              <a:rPr lang="en" sz="1400">
                <a:latin typeface="Raleway"/>
                <a:ea typeface="Raleway"/>
                <a:cs typeface="Raleway"/>
                <a:sym typeface="Raleway"/>
              </a:rPr>
            </a:br>
            <a:r>
              <a:rPr lang="en" sz="1200">
                <a:latin typeface="Raleway"/>
                <a:ea typeface="Raleway"/>
                <a:cs typeface="Raleway"/>
                <a:sym typeface="Raleway"/>
              </a:rPr>
              <a:t>Our Model works on given datasets. And predicts grades on given few parameters.</a:t>
            </a:r>
            <a:endParaRPr sz="1200">
              <a:latin typeface="Raleway"/>
              <a:ea typeface="Raleway"/>
              <a:cs typeface="Raleway"/>
              <a:sym typeface="Raleway"/>
            </a:endParaRPr>
          </a:p>
          <a:p>
            <a:pPr indent="-310832" lvl="0" marL="457200" rtl="0" algn="l">
              <a:spcBef>
                <a:spcPts val="1000"/>
              </a:spcBef>
              <a:spcAft>
                <a:spcPts val="0"/>
              </a:spcAft>
              <a:buClr>
                <a:schemeClr val="dk1"/>
              </a:buClr>
              <a:buSzPct val="100000"/>
              <a:buFont typeface="Raleway"/>
              <a:buChar char="➔"/>
            </a:pPr>
            <a:r>
              <a:rPr b="1" lang="en" sz="1400">
                <a:solidFill>
                  <a:schemeClr val="dk1"/>
                </a:solidFill>
                <a:latin typeface="Raleway"/>
                <a:ea typeface="Raleway"/>
                <a:cs typeface="Raleway"/>
                <a:sym typeface="Raleway"/>
              </a:rPr>
              <a:t>Why?</a:t>
            </a:r>
            <a:br>
              <a:rPr lang="en" sz="1400">
                <a:latin typeface="Raleway"/>
                <a:ea typeface="Raleway"/>
                <a:cs typeface="Raleway"/>
                <a:sym typeface="Raleway"/>
              </a:rPr>
            </a:br>
            <a:r>
              <a:rPr lang="en" sz="1200">
                <a:latin typeface="Raleway"/>
                <a:ea typeface="Raleway"/>
                <a:cs typeface="Raleway"/>
                <a:sym typeface="Raleway"/>
              </a:rPr>
              <a:t>Students have a lot of stress about their future grades, so we have attempted to make  a product to solve the problem</a:t>
            </a:r>
            <a:r>
              <a:rPr lang="en" sz="1200">
                <a:solidFill>
                  <a:schemeClr val="dk2"/>
                </a:solidFill>
                <a:latin typeface="Raleway"/>
                <a:ea typeface="Raleway"/>
                <a:cs typeface="Raleway"/>
                <a:sym typeface="Raleway"/>
              </a:rPr>
              <a:t>.</a:t>
            </a:r>
            <a:endParaRPr sz="1200">
              <a:latin typeface="Raleway"/>
              <a:ea typeface="Raleway"/>
              <a:cs typeface="Raleway"/>
              <a:sym typeface="Raleway"/>
            </a:endParaRPr>
          </a:p>
          <a:p>
            <a:pPr indent="-310832" lvl="0" marL="457200" rtl="0" algn="l">
              <a:spcBef>
                <a:spcPts val="1000"/>
              </a:spcBef>
              <a:spcAft>
                <a:spcPts val="1000"/>
              </a:spcAft>
              <a:buClr>
                <a:schemeClr val="dk1"/>
              </a:buClr>
              <a:buSzPct val="100000"/>
              <a:buFont typeface="Raleway"/>
              <a:buChar char="➔"/>
            </a:pPr>
            <a:r>
              <a:rPr b="1" lang="en" sz="1400">
                <a:solidFill>
                  <a:schemeClr val="dk1"/>
                </a:solidFill>
                <a:latin typeface="Raleway"/>
                <a:ea typeface="Raleway"/>
                <a:cs typeface="Raleway"/>
                <a:sym typeface="Raleway"/>
              </a:rPr>
              <a:t>Motto</a:t>
            </a:r>
            <a:br>
              <a:rPr lang="en" sz="1400">
                <a:latin typeface="Raleway"/>
                <a:ea typeface="Raleway"/>
                <a:cs typeface="Raleway"/>
                <a:sym typeface="Raleway"/>
              </a:rPr>
            </a:br>
            <a:r>
              <a:rPr lang="en" sz="1200">
                <a:latin typeface="Raleway"/>
                <a:ea typeface="Raleway"/>
                <a:cs typeface="Raleway"/>
                <a:sym typeface="Raleway"/>
              </a:rPr>
              <a:t>Passing the exam is a simple two-step </a:t>
            </a:r>
            <a:r>
              <a:rPr lang="en" sz="1200">
                <a:latin typeface="Raleway"/>
                <a:ea typeface="Raleway"/>
                <a:cs typeface="Raleway"/>
                <a:sym typeface="Raleway"/>
              </a:rPr>
              <a:t>process:Believe in yourself and back it up with your hard work</a:t>
            </a:r>
            <a:endParaRPr sz="1200">
              <a:solidFill>
                <a:schemeClr val="dk2"/>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7" name="Shape 87"/>
        <p:cNvGrpSpPr/>
        <p:nvPr/>
      </p:nvGrpSpPr>
      <p:grpSpPr>
        <a:xfrm>
          <a:off x="0" y="0"/>
          <a:ext cx="0" cy="0"/>
          <a:chOff x="0" y="0"/>
          <a:chExt cx="0" cy="0"/>
        </a:xfrm>
      </p:grpSpPr>
      <p:sp>
        <p:nvSpPr>
          <p:cNvPr id="88" name="Google Shape;88;p18"/>
          <p:cNvSpPr txBox="1"/>
          <p:nvPr>
            <p:ph type="title"/>
          </p:nvPr>
        </p:nvSpPr>
        <p:spPr>
          <a:xfrm>
            <a:off x="457200" y="175120"/>
            <a:ext cx="8226900" cy="705300"/>
          </a:xfrm>
          <a:prstGeom prst="rect">
            <a:avLst/>
          </a:prstGeom>
          <a:noFill/>
          <a:ln>
            <a:noFill/>
          </a:ln>
        </p:spPr>
        <p:txBody>
          <a:bodyPr anchorCtr="0" anchor="ctr" bIns="45700" lIns="45700" spcFirstLastPara="1" rIns="45700" wrap="square" tIns="45700">
            <a:normAutofit/>
          </a:bodyPr>
          <a:lstStyle/>
          <a:p>
            <a:pPr indent="0" lvl="0" marL="0" rtl="0" algn="l">
              <a:spcBef>
                <a:spcPts val="0"/>
              </a:spcBef>
              <a:spcAft>
                <a:spcPts val="0"/>
              </a:spcAft>
              <a:buClr>
                <a:schemeClr val="dk1"/>
              </a:buClr>
              <a:buSzPts val="4600"/>
              <a:buFont typeface="Arial"/>
              <a:buNone/>
            </a:pPr>
            <a:r>
              <a:rPr lang="en"/>
              <a:t>ML as a Process: Data Preparation</a:t>
            </a:r>
            <a:endParaRPr/>
          </a:p>
        </p:txBody>
      </p:sp>
      <p:sp>
        <p:nvSpPr>
          <p:cNvPr id="89" name="Google Shape;89;p18"/>
          <p:cNvSpPr txBox="1"/>
          <p:nvPr>
            <p:ph idx="12" type="sldNum"/>
          </p:nvPr>
        </p:nvSpPr>
        <p:spPr>
          <a:xfrm>
            <a:off x="8185376" y="4767263"/>
            <a:ext cx="501300" cy="273900"/>
          </a:xfrm>
          <a:prstGeom prst="rect">
            <a:avLst/>
          </a:prstGeom>
          <a:noFill/>
          <a:ln>
            <a:noFill/>
          </a:ln>
        </p:spPr>
        <p:txBody>
          <a:bodyPr anchorCtr="0" anchor="ctr" bIns="45700" lIns="91425" spcFirstLastPara="1" rIns="91425" wrap="square" tIns="45700">
            <a:normAutofit lnSpcReduction="10000"/>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
        <p:nvSpPr>
          <p:cNvPr id="90" name="Google Shape;90;p18"/>
          <p:cNvSpPr txBox="1"/>
          <p:nvPr/>
        </p:nvSpPr>
        <p:spPr>
          <a:xfrm>
            <a:off x="457200" y="994205"/>
            <a:ext cx="8229600" cy="3203100"/>
          </a:xfrm>
          <a:prstGeom prst="rect">
            <a:avLst/>
          </a:prstGeom>
          <a:solidFill>
            <a:schemeClr val="lt1"/>
          </a:solidFill>
          <a:ln>
            <a:noFill/>
          </a:ln>
        </p:spPr>
        <p:txBody>
          <a:bodyPr anchorCtr="0" anchor="t" bIns="45700" lIns="91425" spcFirstLastPara="1" rIns="91425" wrap="square" tIns="45700">
            <a:normAutofit lnSpcReduction="20000"/>
          </a:bodyPr>
          <a:lstStyle/>
          <a:p>
            <a:pPr indent="-457200" lvl="0" marL="493776" marR="0" rtl="0" algn="l">
              <a:spcBef>
                <a:spcPts val="0"/>
              </a:spcBef>
              <a:spcAft>
                <a:spcPts val="0"/>
              </a:spcAft>
              <a:buClr>
                <a:schemeClr val="dk1"/>
              </a:buClr>
              <a:buSzPts val="1600"/>
              <a:buFont typeface="Arial"/>
              <a:buChar char="•"/>
            </a:pPr>
            <a:r>
              <a:rPr lang="en" sz="2000">
                <a:solidFill>
                  <a:srgbClr val="0055A0"/>
                </a:solidFill>
                <a:latin typeface="Arial"/>
                <a:ea typeface="Arial"/>
                <a:cs typeface="Arial"/>
                <a:sym typeface="Arial"/>
              </a:rPr>
              <a:t>Needed for </a:t>
            </a:r>
            <a:r>
              <a:rPr lang="en" sz="2000">
                <a:solidFill>
                  <a:srgbClr val="2D9DFF"/>
                </a:solidFill>
                <a:latin typeface="Arial"/>
                <a:ea typeface="Arial"/>
                <a:cs typeface="Arial"/>
                <a:sym typeface="Arial"/>
              </a:rPr>
              <a:t>several reasons</a:t>
            </a:r>
            <a:endParaRPr/>
          </a:p>
          <a:p>
            <a:pPr indent="-457200" lvl="1" marL="905256" marR="0" rtl="0" algn="l">
              <a:spcBef>
                <a:spcPts val="360"/>
              </a:spcBef>
              <a:spcAft>
                <a:spcPts val="0"/>
              </a:spcAft>
              <a:buClr>
                <a:schemeClr val="dk1"/>
              </a:buClr>
              <a:buSzPts val="1620"/>
              <a:buFont typeface="Arial"/>
              <a:buChar char="•"/>
            </a:pPr>
            <a:r>
              <a:rPr b="0" i="0" lang="en" sz="1800" u="none" cap="none" strike="noStrike">
                <a:solidFill>
                  <a:srgbClr val="0055A0"/>
                </a:solidFill>
                <a:latin typeface="Arial"/>
                <a:ea typeface="Arial"/>
                <a:cs typeface="Arial"/>
                <a:sym typeface="Arial"/>
              </a:rPr>
              <a:t>Some Models have strict </a:t>
            </a:r>
            <a:r>
              <a:rPr b="0" i="0" lang="en" sz="1800" u="none" cap="none" strike="noStrike">
                <a:solidFill>
                  <a:srgbClr val="2D9DFF"/>
                </a:solidFill>
                <a:latin typeface="Arial"/>
                <a:ea typeface="Arial"/>
                <a:cs typeface="Arial"/>
                <a:sym typeface="Arial"/>
              </a:rPr>
              <a:t>data requirements</a:t>
            </a:r>
            <a:endParaRPr/>
          </a:p>
          <a:p>
            <a:pPr indent="-342900" lvl="2" marL="1092708" marR="0" rtl="0" algn="l">
              <a:spcBef>
                <a:spcPts val="320"/>
              </a:spcBef>
              <a:spcAft>
                <a:spcPts val="0"/>
              </a:spcAft>
              <a:buClr>
                <a:schemeClr val="dk1"/>
              </a:buClr>
              <a:buSzPts val="1360"/>
              <a:buFont typeface="Arial"/>
              <a:buChar char="•"/>
            </a:pPr>
            <a:r>
              <a:rPr b="0" i="0" lang="en" sz="1600" u="none" cap="none" strike="noStrike">
                <a:solidFill>
                  <a:srgbClr val="2D9DFF"/>
                </a:solidFill>
                <a:latin typeface="Arial"/>
                <a:ea typeface="Arial"/>
                <a:cs typeface="Arial"/>
                <a:sym typeface="Arial"/>
              </a:rPr>
              <a:t>Scale of the data, data point intervals, etc</a:t>
            </a:r>
            <a:endParaRPr b="0" i="0" sz="1600" u="none" cap="none" strike="noStrike">
              <a:solidFill>
                <a:srgbClr val="2D9DFF"/>
              </a:solidFill>
              <a:latin typeface="Arial"/>
              <a:ea typeface="Arial"/>
              <a:cs typeface="Arial"/>
              <a:sym typeface="Arial"/>
            </a:endParaRPr>
          </a:p>
          <a:p>
            <a:pPr indent="-457200" lvl="1" marL="905256" marR="0" rtl="0" algn="l">
              <a:spcBef>
                <a:spcPts val="360"/>
              </a:spcBef>
              <a:spcAft>
                <a:spcPts val="0"/>
              </a:spcAft>
              <a:buClr>
                <a:schemeClr val="dk1"/>
              </a:buClr>
              <a:buSzPts val="1620"/>
              <a:buFont typeface="Arial"/>
              <a:buChar char="•"/>
            </a:pPr>
            <a:r>
              <a:rPr b="0" i="0" lang="en" sz="1800" u="none" cap="none" strike="noStrike">
                <a:solidFill>
                  <a:srgbClr val="0055A0"/>
                </a:solidFill>
                <a:latin typeface="Arial"/>
                <a:ea typeface="Arial"/>
                <a:cs typeface="Arial"/>
                <a:sym typeface="Arial"/>
              </a:rPr>
              <a:t>Some characteristics of the data may </a:t>
            </a:r>
            <a:r>
              <a:rPr b="0" i="0" lang="en" sz="1800" u="none" cap="none" strike="noStrike">
                <a:solidFill>
                  <a:srgbClr val="2D9DFF"/>
                </a:solidFill>
                <a:latin typeface="Arial"/>
                <a:ea typeface="Arial"/>
                <a:cs typeface="Arial"/>
                <a:sym typeface="Arial"/>
              </a:rPr>
              <a:t>impact dramatically on the model performance</a:t>
            </a:r>
            <a:endParaRPr/>
          </a:p>
          <a:p>
            <a:pPr indent="-457200" lvl="0" marL="493776" marR="0" rtl="0" algn="l">
              <a:spcBef>
                <a:spcPts val="400"/>
              </a:spcBef>
              <a:spcAft>
                <a:spcPts val="0"/>
              </a:spcAft>
              <a:buClr>
                <a:schemeClr val="dk1"/>
              </a:buClr>
              <a:buSzPts val="1600"/>
              <a:buFont typeface="Arial"/>
              <a:buChar char="•"/>
            </a:pPr>
            <a:r>
              <a:rPr lang="en" sz="2000">
                <a:solidFill>
                  <a:srgbClr val="003F78"/>
                </a:solidFill>
                <a:latin typeface="Arial"/>
                <a:ea typeface="Arial"/>
                <a:cs typeface="Arial"/>
                <a:sym typeface="Arial"/>
              </a:rPr>
              <a:t>Time on data preparation </a:t>
            </a:r>
            <a:r>
              <a:rPr lang="en" sz="2000">
                <a:solidFill>
                  <a:srgbClr val="2D9CFF"/>
                </a:solidFill>
                <a:latin typeface="Arial"/>
                <a:ea typeface="Arial"/>
                <a:cs typeface="Arial"/>
                <a:sym typeface="Arial"/>
              </a:rPr>
              <a:t>should not be underestimated</a:t>
            </a:r>
            <a:endParaRPr/>
          </a:p>
          <a:p>
            <a:pPr indent="0" lvl="1" marL="448056" marR="0" rtl="0" algn="l">
              <a:spcBef>
                <a:spcPts val="400"/>
              </a:spcBef>
              <a:spcAft>
                <a:spcPts val="0"/>
              </a:spcAft>
              <a:buClr>
                <a:schemeClr val="dk1"/>
              </a:buClr>
              <a:buSzPts val="1800"/>
              <a:buFont typeface="Arial"/>
              <a:buNone/>
            </a:pPr>
            <a:r>
              <a:t/>
            </a:r>
            <a:endParaRPr b="0" i="0" sz="2000" u="none" cap="none" strike="noStrike">
              <a:solidFill>
                <a:srgbClr val="2D9DFF"/>
              </a:solidFill>
              <a:latin typeface="Arial"/>
              <a:ea typeface="Arial"/>
              <a:cs typeface="Arial"/>
              <a:sym typeface="Arial"/>
            </a:endParaRPr>
          </a:p>
          <a:p>
            <a:pPr indent="-335280" lvl="0" marL="493776" marR="0" rtl="0" algn="l">
              <a:spcBef>
                <a:spcPts val="480"/>
              </a:spcBef>
              <a:spcAft>
                <a:spcPts val="0"/>
              </a:spcAft>
              <a:buClr>
                <a:schemeClr val="dk1"/>
              </a:buClr>
              <a:buSzPts val="1920"/>
              <a:buFont typeface="Arial"/>
              <a:buNone/>
            </a:pPr>
            <a:r>
              <a:t/>
            </a:r>
            <a:endParaRPr sz="2400">
              <a:solidFill>
                <a:srgbClr val="2D9DFF"/>
              </a:solidFill>
              <a:latin typeface="Arial"/>
              <a:ea typeface="Arial"/>
              <a:cs typeface="Arial"/>
              <a:sym typeface="Arial"/>
            </a:endParaRPr>
          </a:p>
          <a:p>
            <a:pPr indent="-308610" lvl="1" marL="905256" marR="0" rtl="0" algn="l">
              <a:spcBef>
                <a:spcPts val="520"/>
              </a:spcBef>
              <a:spcAft>
                <a:spcPts val="0"/>
              </a:spcAft>
              <a:buClr>
                <a:schemeClr val="dk1"/>
              </a:buClr>
              <a:buSzPts val="2340"/>
              <a:buFont typeface="Arial"/>
              <a:buNone/>
            </a:pPr>
            <a:r>
              <a:t/>
            </a:r>
            <a:endParaRPr b="0" i="0" sz="2600" u="none" cap="none" strike="noStrike">
              <a:solidFill>
                <a:srgbClr val="0055A0"/>
              </a:solidFill>
              <a:latin typeface="Arial"/>
              <a:ea typeface="Arial"/>
              <a:cs typeface="Arial"/>
              <a:sym typeface="Arial"/>
            </a:endParaRPr>
          </a:p>
          <a:p>
            <a:pPr indent="-304800" lvl="0" marL="493776" marR="0" rtl="0" algn="l">
              <a:spcBef>
                <a:spcPts val="600"/>
              </a:spcBef>
              <a:spcAft>
                <a:spcPts val="0"/>
              </a:spcAft>
              <a:buClr>
                <a:schemeClr val="dk1"/>
              </a:buClr>
              <a:buSzPts val="2400"/>
              <a:buFont typeface="Arial"/>
              <a:buNone/>
            </a:pPr>
            <a:r>
              <a:t/>
            </a:r>
            <a:endParaRPr sz="3000">
              <a:solidFill>
                <a:schemeClr val="dk1"/>
              </a:solidFill>
              <a:latin typeface="Arial"/>
              <a:ea typeface="Arial"/>
              <a:cs typeface="Arial"/>
              <a:sym typeface="Arial"/>
            </a:endParaRPr>
          </a:p>
        </p:txBody>
      </p:sp>
      <p:grpSp>
        <p:nvGrpSpPr>
          <p:cNvPr id="91" name="Google Shape;91;p18"/>
          <p:cNvGrpSpPr/>
          <p:nvPr/>
        </p:nvGrpSpPr>
        <p:grpSpPr>
          <a:xfrm>
            <a:off x="1896436" y="3101435"/>
            <a:ext cx="5343066" cy="1199700"/>
            <a:chOff x="384495" y="0"/>
            <a:chExt cx="5343066" cy="1199700"/>
          </a:xfrm>
        </p:grpSpPr>
        <p:sp>
          <p:nvSpPr>
            <p:cNvPr id="92" name="Google Shape;92;p18"/>
            <p:cNvSpPr/>
            <p:nvPr/>
          </p:nvSpPr>
          <p:spPr>
            <a:xfrm>
              <a:off x="727576" y="0"/>
              <a:ext cx="1372200" cy="1199700"/>
            </a:xfrm>
            <a:prstGeom prst="rightArrow">
              <a:avLst>
                <a:gd fmla="val 70000" name="adj1"/>
                <a:gd fmla="val 50000" name="adj2"/>
              </a:avLst>
            </a:prstGeom>
            <a:solidFill>
              <a:schemeClr val="accent1"/>
            </a:solidFill>
            <a:ln cap="flat" cmpd="sng" w="19050">
              <a:solidFill>
                <a:srgbClr val="A1A1A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8"/>
            <p:cNvSpPr txBox="1"/>
            <p:nvPr/>
          </p:nvSpPr>
          <p:spPr>
            <a:xfrm>
              <a:off x="1070657" y="179938"/>
              <a:ext cx="669000" cy="839700"/>
            </a:xfrm>
            <a:prstGeom prst="rect">
              <a:avLst/>
            </a:prstGeom>
            <a:noFill/>
            <a:ln>
              <a:noFill/>
            </a:ln>
          </p:spPr>
          <p:txBody>
            <a:bodyPr anchorCtr="0" anchor="ctr" bIns="4425" lIns="17775" spcFirstLastPara="1" rIns="8875" wrap="square" tIns="4425">
              <a:noAutofit/>
            </a:bodyPr>
            <a:lstStyle/>
            <a:p>
              <a:pPr indent="-50800" lvl="1" marL="57150" marR="0" rtl="0" algn="l">
                <a:lnSpc>
                  <a:spcPct val="90000"/>
                </a:lnSpc>
                <a:spcBef>
                  <a:spcPts val="0"/>
                </a:spcBef>
                <a:spcAft>
                  <a:spcPts val="0"/>
                </a:spcAft>
                <a:buClr>
                  <a:srgbClr val="00FF00"/>
                </a:buClr>
                <a:buSzPts val="600"/>
                <a:buFont typeface="Arial"/>
                <a:buChar char="•"/>
              </a:pPr>
              <a:r>
                <a:rPr b="0" i="0" lang="en" sz="600" u="none" cap="none" strike="noStrike">
                  <a:solidFill>
                    <a:srgbClr val="00FF00"/>
                  </a:solidFill>
                  <a:latin typeface="Arial"/>
                  <a:ea typeface="Arial"/>
                  <a:cs typeface="Arial"/>
                  <a:sym typeface="Arial"/>
                </a:rPr>
                <a:t>Missing Values</a:t>
              </a:r>
              <a:endParaRPr b="0" i="0" sz="600" u="none" cap="none" strike="noStrike">
                <a:solidFill>
                  <a:srgbClr val="00FF00"/>
                </a:solidFill>
                <a:latin typeface="Arial"/>
                <a:ea typeface="Arial"/>
                <a:cs typeface="Arial"/>
                <a:sym typeface="Arial"/>
              </a:endParaRPr>
            </a:p>
            <a:p>
              <a:pPr indent="-50800" lvl="1" marL="57150" marR="0" rtl="0" algn="l">
                <a:lnSpc>
                  <a:spcPct val="90000"/>
                </a:lnSpc>
                <a:spcBef>
                  <a:spcPts val="105"/>
                </a:spcBef>
                <a:spcAft>
                  <a:spcPts val="0"/>
                </a:spcAft>
                <a:buClr>
                  <a:srgbClr val="00FF00"/>
                </a:buClr>
                <a:buSzPts val="600"/>
                <a:buFont typeface="Arial"/>
                <a:buChar char="•"/>
              </a:pPr>
              <a:r>
                <a:rPr b="0" i="0" lang="en" sz="600" u="none" cap="none" strike="noStrike">
                  <a:solidFill>
                    <a:srgbClr val="00FF00"/>
                  </a:solidFill>
                  <a:latin typeface="Arial"/>
                  <a:ea typeface="Arial"/>
                  <a:cs typeface="Arial"/>
                  <a:sym typeface="Arial"/>
                </a:rPr>
                <a:t>Error Values</a:t>
              </a:r>
              <a:endParaRPr b="0" i="0" sz="600" u="none" cap="none" strike="noStrike">
                <a:solidFill>
                  <a:srgbClr val="00FF00"/>
                </a:solidFill>
                <a:latin typeface="Arial"/>
                <a:ea typeface="Arial"/>
                <a:cs typeface="Arial"/>
                <a:sym typeface="Arial"/>
              </a:endParaRPr>
            </a:p>
            <a:p>
              <a:pPr indent="-50800" lvl="1" marL="57150" marR="0" rtl="0" algn="l">
                <a:lnSpc>
                  <a:spcPct val="90000"/>
                </a:lnSpc>
                <a:spcBef>
                  <a:spcPts val="105"/>
                </a:spcBef>
                <a:spcAft>
                  <a:spcPts val="0"/>
                </a:spcAft>
                <a:buClr>
                  <a:srgbClr val="00FF00"/>
                </a:buClr>
                <a:buSzPts val="600"/>
                <a:buFont typeface="Arial"/>
                <a:buChar char="•"/>
              </a:pPr>
              <a:r>
                <a:rPr b="0" i="0" lang="en" sz="600" u="none" cap="none" strike="noStrike">
                  <a:solidFill>
                    <a:srgbClr val="00FF00"/>
                  </a:solidFill>
                  <a:latin typeface="Arial"/>
                  <a:ea typeface="Arial"/>
                  <a:cs typeface="Arial"/>
                  <a:sym typeface="Arial"/>
                </a:rPr>
                <a:t>Different Scales</a:t>
              </a:r>
              <a:endParaRPr b="0" i="0" sz="600" u="none" cap="none" strike="noStrike">
                <a:solidFill>
                  <a:srgbClr val="00FF00"/>
                </a:solidFill>
                <a:latin typeface="Arial"/>
                <a:ea typeface="Arial"/>
                <a:cs typeface="Arial"/>
                <a:sym typeface="Arial"/>
              </a:endParaRPr>
            </a:p>
            <a:p>
              <a:pPr indent="-50800" lvl="1" marL="57150" marR="0" rtl="0" algn="l">
                <a:lnSpc>
                  <a:spcPct val="90000"/>
                </a:lnSpc>
                <a:spcBef>
                  <a:spcPts val="105"/>
                </a:spcBef>
                <a:spcAft>
                  <a:spcPts val="0"/>
                </a:spcAft>
                <a:buClr>
                  <a:srgbClr val="00FF00"/>
                </a:buClr>
                <a:buSzPts val="600"/>
                <a:buFont typeface="Arial"/>
                <a:buChar char="•"/>
              </a:pPr>
              <a:r>
                <a:rPr b="0" i="0" lang="en" sz="600" u="none" cap="none" strike="noStrike">
                  <a:solidFill>
                    <a:srgbClr val="00FF00"/>
                  </a:solidFill>
                  <a:latin typeface="Arial"/>
                  <a:ea typeface="Arial"/>
                  <a:cs typeface="Arial"/>
                  <a:sym typeface="Arial"/>
                </a:rPr>
                <a:t>Dimensionality</a:t>
              </a:r>
              <a:endParaRPr b="0" i="0" sz="600" u="none" cap="none" strike="noStrike">
                <a:solidFill>
                  <a:srgbClr val="00FF00"/>
                </a:solidFill>
                <a:latin typeface="Arial"/>
                <a:ea typeface="Arial"/>
                <a:cs typeface="Arial"/>
                <a:sym typeface="Arial"/>
              </a:endParaRPr>
            </a:p>
            <a:p>
              <a:pPr indent="-50800" lvl="1" marL="57150" marR="0" rtl="0" algn="l">
                <a:lnSpc>
                  <a:spcPct val="90000"/>
                </a:lnSpc>
                <a:spcBef>
                  <a:spcPts val="105"/>
                </a:spcBef>
                <a:spcAft>
                  <a:spcPts val="0"/>
                </a:spcAft>
                <a:buClr>
                  <a:srgbClr val="00FF00"/>
                </a:buClr>
                <a:buSzPts val="600"/>
                <a:buFont typeface="Arial"/>
                <a:buChar char="•"/>
              </a:pPr>
              <a:r>
                <a:rPr b="0" i="0" lang="en" sz="600" u="none" cap="none" strike="noStrike">
                  <a:solidFill>
                    <a:srgbClr val="00FF00"/>
                  </a:solidFill>
                  <a:latin typeface="Arial"/>
                  <a:ea typeface="Arial"/>
                  <a:cs typeface="Arial"/>
                  <a:sym typeface="Arial"/>
                </a:rPr>
                <a:t>Types Problems</a:t>
              </a:r>
              <a:endParaRPr b="0" i="0" sz="600" u="none" cap="none" strike="noStrike">
                <a:solidFill>
                  <a:srgbClr val="00FF00"/>
                </a:solidFill>
                <a:latin typeface="Arial"/>
                <a:ea typeface="Arial"/>
                <a:cs typeface="Arial"/>
                <a:sym typeface="Arial"/>
              </a:endParaRPr>
            </a:p>
            <a:p>
              <a:pPr indent="-50800" lvl="1" marL="57150" marR="0" rtl="0" algn="l">
                <a:lnSpc>
                  <a:spcPct val="90000"/>
                </a:lnSpc>
                <a:spcBef>
                  <a:spcPts val="105"/>
                </a:spcBef>
                <a:spcAft>
                  <a:spcPts val="0"/>
                </a:spcAft>
                <a:buClr>
                  <a:srgbClr val="00FF00"/>
                </a:buClr>
                <a:buSzPts val="600"/>
                <a:buFont typeface="Arial"/>
                <a:buChar char="•"/>
              </a:pPr>
              <a:r>
                <a:rPr b="0" i="0" lang="en" sz="600" u="none" cap="none" strike="noStrike">
                  <a:solidFill>
                    <a:srgbClr val="00FF00"/>
                  </a:solidFill>
                  <a:latin typeface="Arial"/>
                  <a:ea typeface="Arial"/>
                  <a:cs typeface="Arial"/>
                  <a:sym typeface="Arial"/>
                </a:rPr>
                <a:t>Many others</a:t>
              </a:r>
              <a:endParaRPr b="0" i="0" sz="600" u="none" cap="none" strike="noStrike">
                <a:solidFill>
                  <a:srgbClr val="00FF00"/>
                </a:solidFill>
                <a:latin typeface="Arial"/>
                <a:ea typeface="Arial"/>
                <a:cs typeface="Arial"/>
                <a:sym typeface="Arial"/>
              </a:endParaRPr>
            </a:p>
          </p:txBody>
        </p:sp>
        <p:sp>
          <p:nvSpPr>
            <p:cNvPr id="94" name="Google Shape;94;p18"/>
            <p:cNvSpPr/>
            <p:nvPr/>
          </p:nvSpPr>
          <p:spPr>
            <a:xfrm>
              <a:off x="384495" y="256710"/>
              <a:ext cx="686100" cy="686100"/>
            </a:xfrm>
            <a:prstGeom prst="ellipse">
              <a:avLst/>
            </a:prstGeom>
            <a:solidFill>
              <a:schemeClr val="accent1"/>
            </a:solidFill>
            <a:ln cap="flat" cmpd="sng" w="19050">
              <a:solidFill>
                <a:srgbClr val="A1A1A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8"/>
            <p:cNvSpPr txBox="1"/>
            <p:nvPr/>
          </p:nvSpPr>
          <p:spPr>
            <a:xfrm>
              <a:off x="484981" y="357196"/>
              <a:ext cx="485100" cy="485100"/>
            </a:xfrm>
            <a:prstGeom prst="rect">
              <a:avLst/>
            </a:prstGeom>
            <a:no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None/>
              </a:pPr>
              <a:r>
                <a:rPr b="1" lang="en" sz="1200">
                  <a:solidFill>
                    <a:srgbClr val="2D9DFF"/>
                  </a:solidFill>
                  <a:latin typeface="Arial"/>
                  <a:ea typeface="Arial"/>
                  <a:cs typeface="Arial"/>
                  <a:sym typeface="Arial"/>
                </a:rPr>
                <a:t>Raw Data</a:t>
              </a:r>
              <a:endParaRPr b="1" sz="1200">
                <a:solidFill>
                  <a:srgbClr val="2D9DFF"/>
                </a:solidFill>
                <a:latin typeface="Arial"/>
                <a:ea typeface="Arial"/>
                <a:cs typeface="Arial"/>
                <a:sym typeface="Arial"/>
              </a:endParaRPr>
            </a:p>
          </p:txBody>
        </p:sp>
        <p:sp>
          <p:nvSpPr>
            <p:cNvPr id="96" name="Google Shape;96;p18"/>
            <p:cNvSpPr/>
            <p:nvPr/>
          </p:nvSpPr>
          <p:spPr>
            <a:xfrm>
              <a:off x="2541468" y="0"/>
              <a:ext cx="1372200" cy="1199700"/>
            </a:xfrm>
            <a:prstGeom prst="rightArrow">
              <a:avLst>
                <a:gd fmla="val 70000" name="adj1"/>
                <a:gd fmla="val 50000" name="adj2"/>
              </a:avLst>
            </a:prstGeom>
            <a:solidFill>
              <a:schemeClr val="accent1"/>
            </a:solidFill>
            <a:ln cap="flat" cmpd="sng" w="19050">
              <a:solidFill>
                <a:srgbClr val="A1A1A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8"/>
            <p:cNvSpPr txBox="1"/>
            <p:nvPr/>
          </p:nvSpPr>
          <p:spPr>
            <a:xfrm>
              <a:off x="2884549" y="179938"/>
              <a:ext cx="669000" cy="839700"/>
            </a:xfrm>
            <a:prstGeom prst="rect">
              <a:avLst/>
            </a:prstGeom>
            <a:noFill/>
            <a:ln>
              <a:noFill/>
            </a:ln>
          </p:spPr>
          <p:txBody>
            <a:bodyPr anchorCtr="0" anchor="ctr" bIns="5075" lIns="20300" spcFirstLastPara="1" rIns="10150" wrap="square" tIns="5075">
              <a:noAutofit/>
            </a:bodyPr>
            <a:lstStyle/>
            <a:p>
              <a:pPr indent="-57150" lvl="1" marL="57150" marR="0" rtl="0" algn="l">
                <a:lnSpc>
                  <a:spcPct val="90000"/>
                </a:lnSpc>
                <a:spcBef>
                  <a:spcPts val="0"/>
                </a:spcBef>
                <a:spcAft>
                  <a:spcPts val="0"/>
                </a:spcAft>
                <a:buClr>
                  <a:schemeClr val="lt1"/>
                </a:buClr>
                <a:buSzPts val="800"/>
                <a:buFont typeface="Arial"/>
                <a:buChar char="•"/>
              </a:pPr>
              <a:r>
                <a:rPr b="0" i="0" lang="en" sz="800" u="none" cap="none" strike="noStrike">
                  <a:solidFill>
                    <a:schemeClr val="lt1"/>
                  </a:solidFill>
                  <a:latin typeface="Arial"/>
                  <a:ea typeface="Arial"/>
                  <a:cs typeface="Arial"/>
                  <a:sym typeface="Arial"/>
                </a:rPr>
                <a:t>Scaling</a:t>
              </a:r>
              <a:endParaRPr b="0" i="0" sz="800" u="none" cap="none" strike="noStrike">
                <a:solidFill>
                  <a:schemeClr val="lt1"/>
                </a:solidFill>
                <a:latin typeface="Arial"/>
                <a:ea typeface="Arial"/>
                <a:cs typeface="Arial"/>
                <a:sym typeface="Arial"/>
              </a:endParaRPr>
            </a:p>
            <a:p>
              <a:pPr indent="-57150" lvl="1" marL="57150" marR="0" rtl="0" algn="l">
                <a:lnSpc>
                  <a:spcPct val="90000"/>
                </a:lnSpc>
                <a:spcBef>
                  <a:spcPts val="120"/>
                </a:spcBef>
                <a:spcAft>
                  <a:spcPts val="0"/>
                </a:spcAft>
                <a:buClr>
                  <a:schemeClr val="lt1"/>
                </a:buClr>
                <a:buSzPts val="800"/>
                <a:buFont typeface="Arial"/>
                <a:buChar char="•"/>
              </a:pPr>
              <a:r>
                <a:rPr b="0" i="0" lang="en" sz="800" u="none" cap="none" strike="noStrike">
                  <a:solidFill>
                    <a:schemeClr val="lt1"/>
                  </a:solidFill>
                  <a:latin typeface="Arial"/>
                  <a:ea typeface="Arial"/>
                  <a:cs typeface="Arial"/>
                  <a:sym typeface="Arial"/>
                </a:rPr>
                <a:t>Centering</a:t>
              </a:r>
              <a:endParaRPr b="0" i="0" sz="800" u="none" cap="none" strike="noStrike">
                <a:solidFill>
                  <a:schemeClr val="lt1"/>
                </a:solidFill>
                <a:latin typeface="Arial"/>
                <a:ea typeface="Arial"/>
                <a:cs typeface="Arial"/>
                <a:sym typeface="Arial"/>
              </a:endParaRPr>
            </a:p>
            <a:p>
              <a:pPr indent="-57150" lvl="1" marL="57150" marR="0" rtl="0" algn="l">
                <a:lnSpc>
                  <a:spcPct val="90000"/>
                </a:lnSpc>
                <a:spcBef>
                  <a:spcPts val="120"/>
                </a:spcBef>
                <a:spcAft>
                  <a:spcPts val="0"/>
                </a:spcAft>
                <a:buClr>
                  <a:schemeClr val="lt1"/>
                </a:buClr>
                <a:buSzPts val="800"/>
                <a:buFont typeface="Arial"/>
                <a:buChar char="•"/>
              </a:pPr>
              <a:r>
                <a:rPr b="0" i="0" lang="en" sz="800" u="none" cap="none" strike="noStrike">
                  <a:solidFill>
                    <a:schemeClr val="lt1"/>
                  </a:solidFill>
                  <a:latin typeface="Arial"/>
                  <a:ea typeface="Arial"/>
                  <a:cs typeface="Arial"/>
                  <a:sym typeface="Arial"/>
                </a:rPr>
                <a:t>Skewness</a:t>
              </a:r>
              <a:endParaRPr b="0" i="0" sz="800" u="none" cap="none" strike="noStrike">
                <a:solidFill>
                  <a:schemeClr val="lt1"/>
                </a:solidFill>
                <a:latin typeface="Arial"/>
                <a:ea typeface="Arial"/>
                <a:cs typeface="Arial"/>
                <a:sym typeface="Arial"/>
              </a:endParaRPr>
            </a:p>
            <a:p>
              <a:pPr indent="-57150" lvl="1" marL="57150" marR="0" rtl="0" algn="l">
                <a:lnSpc>
                  <a:spcPct val="90000"/>
                </a:lnSpc>
                <a:spcBef>
                  <a:spcPts val="120"/>
                </a:spcBef>
                <a:spcAft>
                  <a:spcPts val="0"/>
                </a:spcAft>
                <a:buClr>
                  <a:schemeClr val="lt1"/>
                </a:buClr>
                <a:buSzPts val="800"/>
                <a:buFont typeface="Arial"/>
                <a:buChar char="•"/>
              </a:pPr>
              <a:r>
                <a:rPr b="0" i="0" lang="en" sz="800" u="none" cap="none" strike="noStrike">
                  <a:solidFill>
                    <a:schemeClr val="lt1"/>
                  </a:solidFill>
                  <a:latin typeface="Arial"/>
                  <a:ea typeface="Arial"/>
                  <a:cs typeface="Arial"/>
                  <a:sym typeface="Arial"/>
                </a:rPr>
                <a:t>Outliers</a:t>
              </a:r>
              <a:endParaRPr b="0" i="0" sz="800" u="none" cap="none" strike="noStrike">
                <a:solidFill>
                  <a:schemeClr val="lt1"/>
                </a:solidFill>
                <a:latin typeface="Arial"/>
                <a:ea typeface="Arial"/>
                <a:cs typeface="Arial"/>
                <a:sym typeface="Arial"/>
              </a:endParaRPr>
            </a:p>
            <a:p>
              <a:pPr indent="-57150" lvl="1" marL="57150" marR="0" rtl="0" algn="l">
                <a:lnSpc>
                  <a:spcPct val="90000"/>
                </a:lnSpc>
                <a:spcBef>
                  <a:spcPts val="120"/>
                </a:spcBef>
                <a:spcAft>
                  <a:spcPts val="0"/>
                </a:spcAft>
                <a:buClr>
                  <a:schemeClr val="lt1"/>
                </a:buClr>
                <a:buSzPts val="800"/>
                <a:buFont typeface="Arial"/>
                <a:buChar char="•"/>
              </a:pPr>
              <a:r>
                <a:rPr b="0" i="0" lang="en" sz="800" u="none" cap="none" strike="noStrike">
                  <a:solidFill>
                    <a:schemeClr val="lt1"/>
                  </a:solidFill>
                  <a:latin typeface="Arial"/>
                  <a:ea typeface="Arial"/>
                  <a:cs typeface="Arial"/>
                  <a:sym typeface="Arial"/>
                </a:rPr>
                <a:t>Missing Values</a:t>
              </a:r>
              <a:endParaRPr b="0" i="0" sz="800" u="none" cap="none" strike="noStrike">
                <a:solidFill>
                  <a:schemeClr val="lt1"/>
                </a:solidFill>
                <a:latin typeface="Arial"/>
                <a:ea typeface="Arial"/>
                <a:cs typeface="Arial"/>
                <a:sym typeface="Arial"/>
              </a:endParaRPr>
            </a:p>
            <a:p>
              <a:pPr indent="-57150" lvl="1" marL="57150" marR="0" rtl="0" algn="l">
                <a:lnSpc>
                  <a:spcPct val="90000"/>
                </a:lnSpc>
                <a:spcBef>
                  <a:spcPts val="120"/>
                </a:spcBef>
                <a:spcAft>
                  <a:spcPts val="0"/>
                </a:spcAft>
                <a:buClr>
                  <a:schemeClr val="lt1"/>
                </a:buClr>
                <a:buSzPts val="800"/>
                <a:buFont typeface="Arial"/>
                <a:buChar char="•"/>
              </a:pPr>
              <a:r>
                <a:rPr b="0" i="0" lang="en" sz="800" u="none" cap="none" strike="noStrike">
                  <a:solidFill>
                    <a:schemeClr val="lt1"/>
                  </a:solidFill>
                  <a:latin typeface="Arial"/>
                  <a:ea typeface="Arial"/>
                  <a:cs typeface="Arial"/>
                  <a:sym typeface="Arial"/>
                </a:rPr>
                <a:t>Errors</a:t>
              </a:r>
              <a:endParaRPr b="0" i="0" sz="800" u="none" cap="none" strike="noStrike">
                <a:solidFill>
                  <a:schemeClr val="lt1"/>
                </a:solidFill>
                <a:latin typeface="Arial"/>
                <a:ea typeface="Arial"/>
                <a:cs typeface="Arial"/>
                <a:sym typeface="Arial"/>
              </a:endParaRPr>
            </a:p>
          </p:txBody>
        </p:sp>
        <p:sp>
          <p:nvSpPr>
            <p:cNvPr id="98" name="Google Shape;98;p18"/>
            <p:cNvSpPr/>
            <p:nvPr/>
          </p:nvSpPr>
          <p:spPr>
            <a:xfrm>
              <a:off x="2198387" y="256710"/>
              <a:ext cx="686100" cy="686100"/>
            </a:xfrm>
            <a:prstGeom prst="ellipse">
              <a:avLst/>
            </a:prstGeom>
            <a:solidFill>
              <a:schemeClr val="accent1"/>
            </a:solidFill>
            <a:ln cap="flat" cmpd="sng" w="19050">
              <a:solidFill>
                <a:srgbClr val="A1A1A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8"/>
            <p:cNvSpPr txBox="1"/>
            <p:nvPr/>
          </p:nvSpPr>
          <p:spPr>
            <a:xfrm>
              <a:off x="2298873" y="357196"/>
              <a:ext cx="485100" cy="485100"/>
            </a:xfrm>
            <a:prstGeom prst="rect">
              <a:avLst/>
            </a:prstGeom>
            <a:noFill/>
            <a:ln>
              <a:noFill/>
            </a:ln>
          </p:spPr>
          <p:txBody>
            <a:bodyPr anchorCtr="0" anchor="ctr" bIns="5075" lIns="5075" spcFirstLastPara="1" rIns="5075" wrap="square" tIns="5075">
              <a:noAutofit/>
            </a:bodyPr>
            <a:lstStyle/>
            <a:p>
              <a:pPr indent="0" lvl="0" marL="0" marR="0" rtl="0" algn="ctr">
                <a:lnSpc>
                  <a:spcPct val="90000"/>
                </a:lnSpc>
                <a:spcBef>
                  <a:spcPts val="0"/>
                </a:spcBef>
                <a:spcAft>
                  <a:spcPts val="0"/>
                </a:spcAft>
                <a:buNone/>
              </a:pPr>
              <a:r>
                <a:rPr b="1" lang="en" sz="800">
                  <a:solidFill>
                    <a:srgbClr val="2D9DFF"/>
                  </a:solidFill>
                  <a:latin typeface="Arial"/>
                  <a:ea typeface="Arial"/>
                  <a:cs typeface="Arial"/>
                  <a:sym typeface="Arial"/>
                </a:rPr>
                <a:t>Data Transformation</a:t>
              </a:r>
              <a:endParaRPr b="1" sz="800">
                <a:solidFill>
                  <a:srgbClr val="2D9DFF"/>
                </a:solidFill>
                <a:latin typeface="Arial"/>
                <a:ea typeface="Arial"/>
                <a:cs typeface="Arial"/>
                <a:sym typeface="Arial"/>
              </a:endParaRPr>
            </a:p>
          </p:txBody>
        </p:sp>
        <p:sp>
          <p:nvSpPr>
            <p:cNvPr id="100" name="Google Shape;100;p18"/>
            <p:cNvSpPr/>
            <p:nvPr/>
          </p:nvSpPr>
          <p:spPr>
            <a:xfrm>
              <a:off x="4355361" y="0"/>
              <a:ext cx="1372200" cy="1199700"/>
            </a:xfrm>
            <a:prstGeom prst="rightArrow">
              <a:avLst>
                <a:gd fmla="val 70000" name="adj1"/>
                <a:gd fmla="val 50000" name="adj2"/>
              </a:avLst>
            </a:prstGeom>
            <a:solidFill>
              <a:schemeClr val="accent1"/>
            </a:solidFill>
            <a:ln cap="flat" cmpd="sng" w="19050">
              <a:solidFill>
                <a:srgbClr val="A1A1A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8"/>
            <p:cNvSpPr txBox="1"/>
            <p:nvPr/>
          </p:nvSpPr>
          <p:spPr>
            <a:xfrm>
              <a:off x="4698442" y="179938"/>
              <a:ext cx="669000" cy="839700"/>
            </a:xfrm>
            <a:prstGeom prst="rect">
              <a:avLst/>
            </a:prstGeom>
            <a:noFill/>
            <a:ln>
              <a:noFill/>
            </a:ln>
          </p:spPr>
          <p:txBody>
            <a:bodyPr anchorCtr="0" anchor="ctr" bIns="6975" lIns="27925" spcFirstLastPara="1" rIns="13950" wrap="square" tIns="6975">
              <a:noAutofit/>
            </a:bodyPr>
            <a:lstStyle/>
            <a:p>
              <a:pPr indent="0" lvl="0" marL="0" marR="0" rtl="0" algn="ctr">
                <a:lnSpc>
                  <a:spcPct val="90000"/>
                </a:lnSpc>
                <a:spcBef>
                  <a:spcPts val="0"/>
                </a:spcBef>
                <a:spcAft>
                  <a:spcPts val="0"/>
                </a:spcAft>
                <a:buNone/>
              </a:pPr>
              <a:r>
                <a:rPr b="1" lang="en" sz="1100">
                  <a:solidFill>
                    <a:srgbClr val="2D9DFF"/>
                  </a:solidFill>
                  <a:latin typeface="Arial"/>
                  <a:ea typeface="Arial"/>
                  <a:cs typeface="Arial"/>
                  <a:sym typeface="Arial"/>
                </a:rPr>
                <a:t>Modeling phase</a:t>
              </a:r>
              <a:endParaRPr b="1" sz="1100">
                <a:solidFill>
                  <a:srgbClr val="2D9DFF"/>
                </a:solidFill>
                <a:latin typeface="Arial"/>
                <a:ea typeface="Arial"/>
                <a:cs typeface="Arial"/>
                <a:sym typeface="Arial"/>
              </a:endParaRPr>
            </a:p>
          </p:txBody>
        </p:sp>
        <p:sp>
          <p:nvSpPr>
            <p:cNvPr id="102" name="Google Shape;102;p18"/>
            <p:cNvSpPr/>
            <p:nvPr/>
          </p:nvSpPr>
          <p:spPr>
            <a:xfrm>
              <a:off x="4012280" y="256710"/>
              <a:ext cx="686100" cy="686100"/>
            </a:xfrm>
            <a:prstGeom prst="ellipse">
              <a:avLst/>
            </a:prstGeom>
            <a:solidFill>
              <a:schemeClr val="accent1"/>
            </a:solidFill>
            <a:ln cap="flat" cmpd="sng" w="19050">
              <a:solidFill>
                <a:srgbClr val="A1A1A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8"/>
            <p:cNvSpPr txBox="1"/>
            <p:nvPr/>
          </p:nvSpPr>
          <p:spPr>
            <a:xfrm>
              <a:off x="4112766" y="357196"/>
              <a:ext cx="485100" cy="485100"/>
            </a:xfrm>
            <a:prstGeom prst="rect">
              <a:avLst/>
            </a:prstGeom>
            <a:no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None/>
              </a:pPr>
              <a:r>
                <a:rPr b="1" lang="en" sz="1200">
                  <a:solidFill>
                    <a:srgbClr val="2D9DFF"/>
                  </a:solidFill>
                  <a:latin typeface="Arial"/>
                  <a:ea typeface="Arial"/>
                  <a:cs typeface="Arial"/>
                  <a:sym typeface="Arial"/>
                </a:rPr>
                <a:t>Data Ready</a:t>
              </a:r>
              <a:endParaRPr b="1" sz="1200">
                <a:solidFill>
                  <a:srgbClr val="2D9DFF"/>
                </a:solidFill>
                <a:latin typeface="Arial"/>
                <a:ea typeface="Arial"/>
                <a:cs typeface="Arial"/>
                <a:sym typeface="Aria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7" name="Shape 107"/>
        <p:cNvGrpSpPr/>
        <p:nvPr/>
      </p:nvGrpSpPr>
      <p:grpSpPr>
        <a:xfrm>
          <a:off x="0" y="0"/>
          <a:ext cx="0" cy="0"/>
          <a:chOff x="0" y="0"/>
          <a:chExt cx="0" cy="0"/>
        </a:xfrm>
      </p:grpSpPr>
      <p:sp>
        <p:nvSpPr>
          <p:cNvPr id="108" name="Google Shape;108;p19"/>
          <p:cNvSpPr txBox="1"/>
          <p:nvPr/>
        </p:nvSpPr>
        <p:spPr>
          <a:xfrm>
            <a:off x="0" y="843000"/>
            <a:ext cx="4737600" cy="4300500"/>
          </a:xfrm>
          <a:prstGeom prst="rect">
            <a:avLst/>
          </a:prstGeom>
          <a:solidFill>
            <a:schemeClr val="lt1"/>
          </a:solidFill>
          <a:ln>
            <a:noFill/>
          </a:ln>
        </p:spPr>
        <p:txBody>
          <a:bodyPr anchorCtr="0" anchor="t" bIns="45700" lIns="0" spcFirstLastPara="1" rIns="91425" wrap="square" tIns="45700">
            <a:noAutofit/>
          </a:bodyPr>
          <a:lstStyle/>
          <a:p>
            <a:pPr indent="-336359" lvl="0" marL="342900" rtl="0" algn="l">
              <a:spcBef>
                <a:spcPts val="0"/>
              </a:spcBef>
              <a:spcAft>
                <a:spcPts val="0"/>
              </a:spcAft>
              <a:buClr>
                <a:srgbClr val="000000"/>
              </a:buClr>
              <a:buSzPts val="1700"/>
              <a:buChar char="•"/>
            </a:pPr>
            <a:r>
              <a:rPr lang="en" sz="1700">
                <a:solidFill>
                  <a:srgbClr val="000000"/>
                </a:solidFill>
                <a:latin typeface="Helvetica Neue"/>
                <a:ea typeface="Helvetica Neue"/>
                <a:cs typeface="Helvetica Neue"/>
                <a:sym typeface="Helvetica Neue"/>
              </a:rPr>
              <a:t>According to a NY Times article, data scientists spend 50 to 80 percent of their time “</a:t>
            </a:r>
            <a:r>
              <a:rPr lang="en" sz="1700">
                <a:solidFill>
                  <a:srgbClr val="2D9CFF"/>
                </a:solidFill>
                <a:latin typeface="Helvetica Neue"/>
                <a:ea typeface="Helvetica Neue"/>
                <a:cs typeface="Helvetica Neue"/>
                <a:sym typeface="Helvetica Neue"/>
              </a:rPr>
              <a:t>collecting and preparing unruly data, before it can be explored for useful nuggets</a:t>
            </a:r>
            <a:r>
              <a:rPr lang="en" sz="1700">
                <a:solidFill>
                  <a:srgbClr val="000000"/>
                </a:solidFill>
                <a:latin typeface="Helvetica Neue"/>
                <a:ea typeface="Helvetica Neue"/>
                <a:cs typeface="Helvetica Neue"/>
                <a:sym typeface="Helvetica Neue"/>
              </a:rPr>
              <a:t>.”</a:t>
            </a:r>
            <a:r>
              <a:rPr baseline="30000" lang="en" sz="1700">
                <a:solidFill>
                  <a:srgbClr val="000000"/>
                </a:solidFill>
                <a:latin typeface="Helvetica Neue"/>
                <a:ea typeface="Helvetica Neue"/>
                <a:cs typeface="Helvetica Neue"/>
                <a:sym typeface="Helvetica Neue"/>
              </a:rPr>
              <a:t>1</a:t>
            </a:r>
            <a:endParaRPr sz="1700">
              <a:solidFill>
                <a:srgbClr val="000000"/>
              </a:solidFill>
              <a:latin typeface="Helvetica Neue"/>
              <a:ea typeface="Helvetica Neue"/>
              <a:cs typeface="Helvetica Neue"/>
              <a:sym typeface="Helvetica Neue"/>
            </a:endParaRPr>
          </a:p>
          <a:p>
            <a:pPr indent="-336359" lvl="0" marL="342900" rtl="0" algn="l">
              <a:spcBef>
                <a:spcPts val="361"/>
              </a:spcBef>
              <a:spcAft>
                <a:spcPts val="0"/>
              </a:spcAft>
              <a:buClr>
                <a:srgbClr val="000000"/>
              </a:buClr>
              <a:buSzPts val="1700"/>
              <a:buChar char="•"/>
            </a:pPr>
            <a:r>
              <a:rPr lang="en" sz="1700">
                <a:solidFill>
                  <a:srgbClr val="000000"/>
                </a:solidFill>
                <a:latin typeface="Helvetica Neue"/>
                <a:ea typeface="Helvetica Neue"/>
                <a:cs typeface="Helvetica Neue"/>
                <a:sym typeface="Helvetica Neue"/>
              </a:rPr>
              <a:t>Although CART and CHAID, for example, are able to incorporate missing data without listwise deletion, it still remains important to examine the data and be cognizant of the missing data mechanisms.</a:t>
            </a:r>
            <a:endParaRPr sz="1700">
              <a:solidFill>
                <a:srgbClr val="000000"/>
              </a:solidFill>
              <a:latin typeface="Helvetica Neue"/>
              <a:ea typeface="Helvetica Neue"/>
              <a:cs typeface="Helvetica Neue"/>
              <a:sym typeface="Helvetica Neue"/>
            </a:endParaRPr>
          </a:p>
          <a:p>
            <a:pPr indent="-336359" lvl="0" marL="342900" rtl="0" algn="l">
              <a:spcBef>
                <a:spcPts val="361"/>
              </a:spcBef>
              <a:spcAft>
                <a:spcPts val="0"/>
              </a:spcAft>
              <a:buClr>
                <a:srgbClr val="000000"/>
              </a:buClr>
              <a:buSzPts val="1700"/>
              <a:buChar char="•"/>
            </a:pPr>
            <a:r>
              <a:rPr lang="en" sz="1700">
                <a:solidFill>
                  <a:srgbClr val="000000"/>
                </a:solidFill>
                <a:latin typeface="Helvetica Neue"/>
                <a:ea typeface="Helvetica Neue"/>
                <a:cs typeface="Helvetica Neue"/>
                <a:sym typeface="Helvetica Neue"/>
              </a:rPr>
              <a:t>There is a wide variety of formats for data, and it takes time and effort to configure data from numerous sources so it can be combined.</a:t>
            </a:r>
            <a:endParaRPr sz="1700">
              <a:solidFill>
                <a:srgbClr val="000000"/>
              </a:solidFill>
              <a:latin typeface="Helvetica Neue"/>
              <a:ea typeface="Helvetica Neue"/>
              <a:cs typeface="Helvetica Neue"/>
              <a:sym typeface="Helvetica Neue"/>
            </a:endParaRPr>
          </a:p>
          <a:p>
            <a:pPr indent="-336359" lvl="0" marL="342900" rtl="0" algn="l">
              <a:spcBef>
                <a:spcPts val="361"/>
              </a:spcBef>
              <a:spcAft>
                <a:spcPts val="0"/>
              </a:spcAft>
              <a:buClr>
                <a:srgbClr val="000000"/>
              </a:buClr>
              <a:buSzPts val="1700"/>
              <a:buChar char="•"/>
            </a:pPr>
            <a:r>
              <a:rPr lang="en" sz="1700">
                <a:solidFill>
                  <a:srgbClr val="000000"/>
                </a:solidFill>
                <a:latin typeface="Helvetica Neue"/>
                <a:ea typeface="Helvetica Neue"/>
                <a:cs typeface="Helvetica Neue"/>
                <a:sym typeface="Helvetica Neue"/>
              </a:rPr>
              <a:t>Companies are starting up to provide data cleaning and configuring services.</a:t>
            </a:r>
            <a:endParaRPr sz="1700">
              <a:latin typeface="Helvetica Neue"/>
              <a:ea typeface="Helvetica Neue"/>
              <a:cs typeface="Helvetica Neue"/>
              <a:sym typeface="Helvetica Neue"/>
            </a:endParaRPr>
          </a:p>
          <a:p>
            <a:pPr indent="0" lvl="0" marL="0" rtl="0" algn="l">
              <a:spcBef>
                <a:spcPts val="592"/>
              </a:spcBef>
              <a:spcAft>
                <a:spcPts val="0"/>
              </a:spcAft>
              <a:buNone/>
            </a:pPr>
            <a:r>
              <a:t/>
            </a:r>
            <a:endParaRPr baseline="30000" sz="1700">
              <a:solidFill>
                <a:srgbClr val="000000"/>
              </a:solidFill>
              <a:latin typeface="Helvetica Neue"/>
              <a:ea typeface="Helvetica Neue"/>
              <a:cs typeface="Helvetica Neue"/>
              <a:sym typeface="Helvetica Neue"/>
            </a:endParaRPr>
          </a:p>
          <a:p>
            <a:pPr indent="-154940" lvl="0" marL="342900" rtl="0" algn="l">
              <a:spcBef>
                <a:spcPts val="592"/>
              </a:spcBef>
              <a:spcAft>
                <a:spcPts val="0"/>
              </a:spcAft>
              <a:buNone/>
            </a:pPr>
            <a:r>
              <a:t/>
            </a:r>
            <a:endParaRPr sz="1700">
              <a:solidFill>
                <a:srgbClr val="000000"/>
              </a:solidFill>
              <a:latin typeface="Helvetica Neue"/>
              <a:ea typeface="Helvetica Neue"/>
              <a:cs typeface="Helvetica Neue"/>
              <a:sym typeface="Helvetica Neue"/>
            </a:endParaRPr>
          </a:p>
          <a:p>
            <a:pPr indent="-154940" lvl="0" marL="342900" rtl="0" algn="l">
              <a:spcBef>
                <a:spcPts val="592"/>
              </a:spcBef>
              <a:spcAft>
                <a:spcPts val="0"/>
              </a:spcAft>
              <a:buNone/>
            </a:pPr>
            <a:r>
              <a:t/>
            </a:r>
            <a:endParaRPr sz="1700">
              <a:solidFill>
                <a:srgbClr val="000000"/>
              </a:solidFill>
              <a:latin typeface="Helvetica Neue"/>
              <a:ea typeface="Helvetica Neue"/>
              <a:cs typeface="Helvetica Neue"/>
              <a:sym typeface="Helvetica Neue"/>
            </a:endParaRPr>
          </a:p>
          <a:p>
            <a:pPr indent="-154940" lvl="0" marL="342900" rtl="0" algn="l">
              <a:spcBef>
                <a:spcPts val="592"/>
              </a:spcBef>
              <a:spcAft>
                <a:spcPts val="0"/>
              </a:spcAft>
              <a:buNone/>
            </a:pPr>
            <a:r>
              <a:t/>
            </a:r>
            <a:endParaRPr sz="1700">
              <a:solidFill>
                <a:srgbClr val="000000"/>
              </a:solidFill>
              <a:latin typeface="Helvetica Neue"/>
              <a:ea typeface="Helvetica Neue"/>
              <a:cs typeface="Helvetica Neue"/>
              <a:sym typeface="Helvetica Neue"/>
            </a:endParaRPr>
          </a:p>
          <a:p>
            <a:pPr indent="-154940" lvl="0" marL="342900" rtl="0" algn="l">
              <a:spcBef>
                <a:spcPts val="592"/>
              </a:spcBef>
              <a:spcAft>
                <a:spcPts val="0"/>
              </a:spcAft>
              <a:buNone/>
            </a:pPr>
            <a:r>
              <a:t/>
            </a:r>
            <a:endParaRPr sz="1700">
              <a:solidFill>
                <a:srgbClr val="000000"/>
              </a:solidFill>
              <a:latin typeface="Helvetica Neue"/>
              <a:ea typeface="Helvetica Neue"/>
              <a:cs typeface="Helvetica Neue"/>
              <a:sym typeface="Helvetica Neue"/>
            </a:endParaRPr>
          </a:p>
        </p:txBody>
      </p:sp>
      <p:sp>
        <p:nvSpPr>
          <p:cNvPr id="109" name="Google Shape;109;p19"/>
          <p:cNvSpPr txBox="1"/>
          <p:nvPr/>
        </p:nvSpPr>
        <p:spPr>
          <a:xfrm>
            <a:off x="1473155" y="0"/>
            <a:ext cx="6298200" cy="843000"/>
          </a:xfrm>
          <a:prstGeom prst="rect">
            <a:avLst/>
          </a:prstGeom>
          <a:solidFill>
            <a:schemeClr val="dk1"/>
          </a:solidFill>
          <a:ln>
            <a:noFill/>
          </a:ln>
        </p:spPr>
        <p:txBody>
          <a:bodyPr anchorCtr="0" anchor="ctr" bIns="34275" lIns="68575" spcFirstLastPara="1" rIns="68575" wrap="square" tIns="34275">
            <a:normAutofit/>
          </a:bodyPr>
          <a:lstStyle/>
          <a:p>
            <a:pPr indent="0" lvl="0" marL="0" marR="0" rtl="0" algn="ctr">
              <a:lnSpc>
                <a:spcPct val="90000"/>
              </a:lnSpc>
              <a:spcBef>
                <a:spcPts val="0"/>
              </a:spcBef>
              <a:spcAft>
                <a:spcPts val="0"/>
              </a:spcAft>
              <a:buClr>
                <a:srgbClr val="000000"/>
              </a:buClr>
              <a:buSzPts val="2700"/>
              <a:buFont typeface="Calibri"/>
              <a:buNone/>
            </a:pPr>
            <a:r>
              <a:rPr lang="en" sz="2700">
                <a:solidFill>
                  <a:srgbClr val="000000"/>
                </a:solidFill>
                <a:latin typeface="Calibri"/>
                <a:ea typeface="Calibri"/>
                <a:cs typeface="Calibri"/>
                <a:sym typeface="Calibri"/>
              </a:rPr>
              <a:t>Data Wrangling</a:t>
            </a:r>
            <a:endParaRPr sz="2700">
              <a:solidFill>
                <a:srgbClr val="000000"/>
              </a:solidFill>
              <a:latin typeface="Calibri"/>
              <a:ea typeface="Calibri"/>
              <a:cs typeface="Calibri"/>
              <a:sym typeface="Calibri"/>
            </a:endParaRPr>
          </a:p>
        </p:txBody>
      </p:sp>
      <p:sp>
        <p:nvSpPr>
          <p:cNvPr id="110" name="Google Shape;110;p19"/>
          <p:cNvSpPr txBox="1"/>
          <p:nvPr/>
        </p:nvSpPr>
        <p:spPr>
          <a:xfrm>
            <a:off x="689659" y="5501709"/>
            <a:ext cx="33858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a:p>
        </p:txBody>
      </p:sp>
      <p:pic>
        <p:nvPicPr>
          <p:cNvPr id="111" name="Google Shape;111;p19"/>
          <p:cNvPicPr preferRelativeResize="0"/>
          <p:nvPr/>
        </p:nvPicPr>
        <p:blipFill>
          <a:blip r:embed="rId3">
            <a:alphaModFix/>
          </a:blip>
          <a:stretch>
            <a:fillRect/>
          </a:stretch>
        </p:blipFill>
        <p:spPr>
          <a:xfrm>
            <a:off x="4737600" y="843000"/>
            <a:ext cx="4457550" cy="1605127"/>
          </a:xfrm>
          <a:prstGeom prst="rect">
            <a:avLst/>
          </a:prstGeom>
          <a:noFill/>
          <a:ln>
            <a:noFill/>
          </a:ln>
        </p:spPr>
      </p:pic>
      <p:pic>
        <p:nvPicPr>
          <p:cNvPr id="112" name="Google Shape;112;p19"/>
          <p:cNvPicPr preferRelativeResize="0"/>
          <p:nvPr/>
        </p:nvPicPr>
        <p:blipFill>
          <a:blip r:embed="rId4">
            <a:alphaModFix/>
          </a:blip>
          <a:stretch>
            <a:fillRect/>
          </a:stretch>
        </p:blipFill>
        <p:spPr>
          <a:xfrm>
            <a:off x="5702950" y="2448125"/>
            <a:ext cx="2526841" cy="269537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7" name="Shape 117"/>
        <p:cNvGrpSpPr/>
        <p:nvPr/>
      </p:nvGrpSpPr>
      <p:grpSpPr>
        <a:xfrm>
          <a:off x="0" y="0"/>
          <a:ext cx="0" cy="0"/>
          <a:chOff x="0" y="0"/>
          <a:chExt cx="0" cy="0"/>
        </a:xfrm>
      </p:grpSpPr>
      <p:sp>
        <p:nvSpPr>
          <p:cNvPr id="118" name="Google Shape;118;p20"/>
          <p:cNvSpPr txBox="1"/>
          <p:nvPr>
            <p:ph type="title"/>
          </p:nvPr>
        </p:nvSpPr>
        <p:spPr>
          <a:xfrm>
            <a:off x="457200" y="175120"/>
            <a:ext cx="8226900" cy="705300"/>
          </a:xfrm>
          <a:prstGeom prst="rect">
            <a:avLst/>
          </a:prstGeom>
          <a:noFill/>
          <a:ln>
            <a:noFill/>
          </a:ln>
        </p:spPr>
        <p:txBody>
          <a:bodyPr anchorCtr="0" anchor="ctr" bIns="45700" lIns="45700" spcFirstLastPara="1" rIns="45700" wrap="square" tIns="45700">
            <a:normAutofit/>
          </a:bodyPr>
          <a:lstStyle/>
          <a:p>
            <a:pPr indent="0" lvl="0" marL="0" rtl="0" algn="l">
              <a:spcBef>
                <a:spcPts val="0"/>
              </a:spcBef>
              <a:spcAft>
                <a:spcPts val="0"/>
              </a:spcAft>
              <a:buClr>
                <a:schemeClr val="dk1"/>
              </a:buClr>
              <a:buSzPts val="3600"/>
              <a:buFont typeface="Arial"/>
              <a:buNone/>
            </a:pPr>
            <a:r>
              <a:rPr lang="en" sz="3600"/>
              <a:t>Feature engineering</a:t>
            </a:r>
            <a:endParaRPr sz="3600"/>
          </a:p>
        </p:txBody>
      </p:sp>
      <p:sp>
        <p:nvSpPr>
          <p:cNvPr id="119" name="Google Shape;119;p20"/>
          <p:cNvSpPr txBox="1"/>
          <p:nvPr>
            <p:ph idx="12" type="sldNum"/>
          </p:nvPr>
        </p:nvSpPr>
        <p:spPr>
          <a:xfrm>
            <a:off x="8185376" y="4767263"/>
            <a:ext cx="501300" cy="273900"/>
          </a:xfrm>
          <a:prstGeom prst="rect">
            <a:avLst/>
          </a:prstGeom>
          <a:noFill/>
          <a:ln>
            <a:noFill/>
          </a:ln>
        </p:spPr>
        <p:txBody>
          <a:bodyPr anchorCtr="0" anchor="ctr" bIns="45700" lIns="91425" spcFirstLastPara="1" rIns="91425" wrap="square" tIns="45700">
            <a:normAutofit lnSpcReduction="10000"/>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
        <p:nvSpPr>
          <p:cNvPr id="120" name="Google Shape;120;p20"/>
          <p:cNvSpPr txBox="1"/>
          <p:nvPr/>
        </p:nvSpPr>
        <p:spPr>
          <a:xfrm>
            <a:off x="457200" y="994205"/>
            <a:ext cx="8229600" cy="3203100"/>
          </a:xfrm>
          <a:prstGeom prst="rect">
            <a:avLst/>
          </a:prstGeom>
          <a:solidFill>
            <a:srgbClr val="FFFFFF"/>
          </a:solidFill>
          <a:ln>
            <a:noFill/>
          </a:ln>
        </p:spPr>
        <p:txBody>
          <a:bodyPr anchorCtr="0" anchor="t" bIns="45700" lIns="91425" spcFirstLastPara="1" rIns="91425" wrap="square" tIns="45700">
            <a:normAutofit fontScale="92500" lnSpcReduction="10000"/>
          </a:bodyPr>
          <a:lstStyle/>
          <a:p>
            <a:pPr indent="-450342" lvl="0" marL="493776" marR="0" rtl="0" algn="l">
              <a:spcBef>
                <a:spcPts val="0"/>
              </a:spcBef>
              <a:spcAft>
                <a:spcPts val="0"/>
              </a:spcAft>
              <a:buClr>
                <a:schemeClr val="dk1"/>
              </a:buClr>
              <a:buSzPct val="79999"/>
              <a:buFont typeface="Arial"/>
              <a:buChar char="•"/>
            </a:pPr>
            <a:r>
              <a:rPr lang="en" sz="1800">
                <a:solidFill>
                  <a:srgbClr val="2D9CFF"/>
                </a:solidFill>
                <a:latin typeface="Arial"/>
                <a:ea typeface="Arial"/>
                <a:cs typeface="Arial"/>
                <a:sym typeface="Arial"/>
              </a:rPr>
              <a:t>Determine the predictors (features) to be used is one of the most critical questions</a:t>
            </a:r>
            <a:endParaRPr/>
          </a:p>
          <a:p>
            <a:pPr indent="-450342" lvl="0" marL="493776" marR="0" rtl="0" algn="l">
              <a:spcBef>
                <a:spcPts val="360"/>
              </a:spcBef>
              <a:spcAft>
                <a:spcPts val="0"/>
              </a:spcAft>
              <a:buClr>
                <a:schemeClr val="dk1"/>
              </a:buClr>
              <a:buSzPct val="79999"/>
              <a:buFont typeface="Arial"/>
              <a:buChar char="•"/>
            </a:pPr>
            <a:r>
              <a:rPr lang="en" sz="1800">
                <a:solidFill>
                  <a:schemeClr val="dk1"/>
                </a:solidFill>
              </a:rPr>
              <a:t>Sometimes</a:t>
            </a:r>
            <a:r>
              <a:rPr lang="en" sz="1800">
                <a:solidFill>
                  <a:schemeClr val="dk1"/>
                </a:solidFill>
                <a:latin typeface="Arial"/>
                <a:ea typeface="Arial"/>
                <a:cs typeface="Arial"/>
                <a:sym typeface="Arial"/>
              </a:rPr>
              <a:t> we need to add predictors</a:t>
            </a:r>
            <a:endParaRPr/>
          </a:p>
          <a:p>
            <a:pPr indent="-450342" lvl="0" marL="493776" marR="0" rtl="0" algn="l">
              <a:spcBef>
                <a:spcPts val="360"/>
              </a:spcBef>
              <a:spcAft>
                <a:spcPts val="0"/>
              </a:spcAft>
              <a:buClr>
                <a:schemeClr val="dk1"/>
              </a:buClr>
              <a:buSzPct val="79999"/>
              <a:buFont typeface="Arial"/>
              <a:buChar char="•"/>
            </a:pPr>
            <a:r>
              <a:rPr lang="en" sz="1800">
                <a:solidFill>
                  <a:srgbClr val="0055A0"/>
                </a:solidFill>
                <a:latin typeface="Arial"/>
                <a:ea typeface="Arial"/>
                <a:cs typeface="Arial"/>
                <a:sym typeface="Arial"/>
              </a:rPr>
              <a:t>Reduce Number:</a:t>
            </a:r>
            <a:endParaRPr/>
          </a:p>
          <a:p>
            <a:pPr indent="-451199" lvl="1" marL="905256" marR="0" rtl="0" algn="l">
              <a:spcBef>
                <a:spcPts val="280"/>
              </a:spcBef>
              <a:spcAft>
                <a:spcPts val="0"/>
              </a:spcAft>
              <a:buClr>
                <a:schemeClr val="dk1"/>
              </a:buClr>
              <a:buSzPct val="90000"/>
              <a:buFont typeface="Arial"/>
              <a:buChar char="•"/>
            </a:pPr>
            <a:r>
              <a:rPr b="0" i="0" lang="en" sz="1400" u="none" cap="none" strike="noStrike">
                <a:solidFill>
                  <a:srgbClr val="0055A0"/>
                </a:solidFill>
                <a:latin typeface="Arial"/>
                <a:ea typeface="Arial"/>
                <a:cs typeface="Arial"/>
                <a:sym typeface="Arial"/>
              </a:rPr>
              <a:t>Fewer predictors </a:t>
            </a:r>
            <a:r>
              <a:rPr b="0" i="0" lang="en" sz="1400" u="none" cap="none" strike="noStrike">
                <a:solidFill>
                  <a:srgbClr val="2D9DFF"/>
                </a:solidFill>
                <a:latin typeface="Arial"/>
                <a:ea typeface="Arial"/>
                <a:cs typeface="Arial"/>
                <a:sym typeface="Arial"/>
              </a:rPr>
              <a:t>more interpretable model and less costly</a:t>
            </a:r>
            <a:endParaRPr/>
          </a:p>
          <a:p>
            <a:pPr indent="-451199" lvl="1" marL="905256" marR="0" rtl="0" algn="l">
              <a:spcBef>
                <a:spcPts val="280"/>
              </a:spcBef>
              <a:spcAft>
                <a:spcPts val="0"/>
              </a:spcAft>
              <a:buClr>
                <a:schemeClr val="dk1"/>
              </a:buClr>
              <a:buSzPct val="90000"/>
              <a:buFont typeface="Arial"/>
              <a:buChar char="•"/>
            </a:pPr>
            <a:r>
              <a:rPr b="0" i="0" lang="en" sz="1400" u="none" cap="none" strike="noStrike">
                <a:solidFill>
                  <a:srgbClr val="0055A0"/>
                </a:solidFill>
                <a:latin typeface="Arial"/>
                <a:ea typeface="Arial"/>
                <a:cs typeface="Arial"/>
                <a:sym typeface="Arial"/>
              </a:rPr>
              <a:t>Most of the models are </a:t>
            </a:r>
            <a:r>
              <a:rPr b="0" i="0" lang="en" sz="1400" u="none" cap="none" strike="noStrike">
                <a:solidFill>
                  <a:srgbClr val="2D9DFF"/>
                </a:solidFill>
                <a:latin typeface="Arial"/>
                <a:ea typeface="Arial"/>
                <a:cs typeface="Arial"/>
                <a:sym typeface="Arial"/>
              </a:rPr>
              <a:t>affected by high dimensionality</a:t>
            </a:r>
            <a:r>
              <a:rPr b="0" i="0" lang="en" sz="1400" u="none" cap="none" strike="noStrike">
                <a:solidFill>
                  <a:srgbClr val="0055A0"/>
                </a:solidFill>
                <a:latin typeface="Arial"/>
                <a:ea typeface="Arial"/>
                <a:cs typeface="Arial"/>
                <a:sym typeface="Arial"/>
              </a:rPr>
              <a:t>, specially </a:t>
            </a:r>
            <a:r>
              <a:rPr b="0" i="0" lang="en" sz="1400" u="none" cap="none" strike="noStrike">
                <a:solidFill>
                  <a:srgbClr val="2D9DFF"/>
                </a:solidFill>
                <a:latin typeface="Arial"/>
                <a:ea typeface="Arial"/>
                <a:cs typeface="Arial"/>
                <a:sym typeface="Arial"/>
              </a:rPr>
              <a:t>for non-informative </a:t>
            </a:r>
            <a:r>
              <a:rPr b="0" i="0" lang="en" sz="1400" u="none" cap="none" strike="noStrike">
                <a:solidFill>
                  <a:srgbClr val="0055A0"/>
                </a:solidFill>
                <a:latin typeface="Arial"/>
                <a:ea typeface="Arial"/>
                <a:cs typeface="Arial"/>
                <a:sym typeface="Arial"/>
              </a:rPr>
              <a:t>predictors</a:t>
            </a:r>
            <a:endParaRPr/>
          </a:p>
          <a:p>
            <a:pPr indent="-335280" lvl="0" marL="493776" marR="0" rtl="0" algn="l">
              <a:spcBef>
                <a:spcPts val="480"/>
              </a:spcBef>
              <a:spcAft>
                <a:spcPts val="0"/>
              </a:spcAft>
              <a:buClr>
                <a:schemeClr val="dk1"/>
              </a:buClr>
              <a:buSzPct val="80000"/>
              <a:buFont typeface="Arial"/>
              <a:buNone/>
            </a:pPr>
            <a:r>
              <a:t/>
            </a:r>
            <a:endParaRPr sz="2400">
              <a:solidFill>
                <a:srgbClr val="2D9DFF"/>
              </a:solidFill>
              <a:latin typeface="Arial"/>
              <a:ea typeface="Arial"/>
              <a:cs typeface="Arial"/>
              <a:sym typeface="Arial"/>
            </a:endParaRPr>
          </a:p>
          <a:p>
            <a:pPr indent="-308610" lvl="1" marL="905256" marR="0" rtl="0" algn="l">
              <a:spcBef>
                <a:spcPts val="520"/>
              </a:spcBef>
              <a:spcAft>
                <a:spcPts val="0"/>
              </a:spcAft>
              <a:buClr>
                <a:schemeClr val="dk1"/>
              </a:buClr>
              <a:buSzPct val="90000"/>
              <a:buFont typeface="Arial"/>
              <a:buNone/>
            </a:pPr>
            <a:r>
              <a:t/>
            </a:r>
            <a:endParaRPr b="0" i="0" sz="2600" u="none" cap="none" strike="noStrike">
              <a:solidFill>
                <a:srgbClr val="0055A0"/>
              </a:solidFill>
              <a:latin typeface="Arial"/>
              <a:ea typeface="Arial"/>
              <a:cs typeface="Arial"/>
              <a:sym typeface="Arial"/>
            </a:endParaRPr>
          </a:p>
          <a:p>
            <a:pPr indent="-451199" lvl="1" marL="905256" marR="0" rtl="0" algn="l">
              <a:spcBef>
                <a:spcPts val="520"/>
              </a:spcBef>
              <a:spcAft>
                <a:spcPts val="0"/>
              </a:spcAft>
              <a:buClr>
                <a:schemeClr val="dk1"/>
              </a:buClr>
              <a:buSzPct val="90000"/>
              <a:buFont typeface="Arial"/>
              <a:buChar char="•"/>
            </a:pPr>
            <a:r>
              <a:rPr b="0" i="0" lang="en" sz="1400" u="none" cap="none" strike="noStrike">
                <a:solidFill>
                  <a:schemeClr val="dk1"/>
                </a:solidFill>
                <a:latin typeface="Arial"/>
                <a:ea typeface="Arial"/>
                <a:cs typeface="Arial"/>
                <a:sym typeface="Arial"/>
              </a:rPr>
              <a:t>Binning</a:t>
            </a:r>
            <a:r>
              <a:rPr b="0" i="0" lang="en" sz="2600" u="none" cap="none" strike="noStrike">
                <a:solidFill>
                  <a:schemeClr val="dk1"/>
                </a:solidFill>
                <a:latin typeface="Arial"/>
                <a:ea typeface="Arial"/>
                <a:cs typeface="Arial"/>
                <a:sym typeface="Arial"/>
              </a:rPr>
              <a:t> </a:t>
            </a:r>
            <a:r>
              <a:rPr b="0" i="0" lang="en" sz="1400" u="none" cap="none" strike="noStrike">
                <a:solidFill>
                  <a:schemeClr val="dk1"/>
                </a:solidFill>
                <a:latin typeface="Arial"/>
                <a:ea typeface="Arial"/>
                <a:cs typeface="Arial"/>
                <a:sym typeface="Arial"/>
              </a:rPr>
              <a:t>predictors</a:t>
            </a:r>
            <a:endParaRPr/>
          </a:p>
          <a:p>
            <a:pPr indent="-304800" lvl="0" marL="493776" marR="0" rtl="0" algn="l">
              <a:spcBef>
                <a:spcPts val="600"/>
              </a:spcBef>
              <a:spcAft>
                <a:spcPts val="0"/>
              </a:spcAft>
              <a:buClr>
                <a:schemeClr val="dk1"/>
              </a:buClr>
              <a:buSzPct val="80000"/>
              <a:buFont typeface="Arial"/>
              <a:buNone/>
            </a:pPr>
            <a:r>
              <a:t/>
            </a:r>
            <a:endParaRPr sz="3000">
              <a:solidFill>
                <a:schemeClr val="dk1"/>
              </a:solidFill>
              <a:latin typeface="Arial"/>
              <a:ea typeface="Arial"/>
              <a:cs typeface="Arial"/>
              <a:sym typeface="Arial"/>
            </a:endParaRPr>
          </a:p>
        </p:txBody>
      </p:sp>
      <p:grpSp>
        <p:nvGrpSpPr>
          <p:cNvPr id="121" name="Google Shape;121;p20"/>
          <p:cNvGrpSpPr/>
          <p:nvPr/>
        </p:nvGrpSpPr>
        <p:grpSpPr>
          <a:xfrm>
            <a:off x="3195254" y="2782124"/>
            <a:ext cx="4291975" cy="1017356"/>
            <a:chOff x="361446" y="337"/>
            <a:chExt cx="4291975" cy="1017356"/>
          </a:xfrm>
        </p:grpSpPr>
        <p:sp>
          <p:nvSpPr>
            <p:cNvPr id="122" name="Google Shape;122;p20"/>
            <p:cNvSpPr/>
            <p:nvPr/>
          </p:nvSpPr>
          <p:spPr>
            <a:xfrm>
              <a:off x="361446" y="12106"/>
              <a:ext cx="1291200" cy="444600"/>
            </a:xfrm>
            <a:prstGeom prst="chevron">
              <a:avLst>
                <a:gd fmla="val 50000" name="adj"/>
              </a:avLst>
            </a:prstGeom>
            <a:solidFill>
              <a:schemeClr val="accent1"/>
            </a:solidFill>
            <a:ln cap="flat" cmpd="sng" w="19050">
              <a:solidFill>
                <a:srgbClr val="A1A1A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0"/>
            <p:cNvSpPr txBox="1"/>
            <p:nvPr/>
          </p:nvSpPr>
          <p:spPr>
            <a:xfrm>
              <a:off x="583812" y="12106"/>
              <a:ext cx="846300" cy="444600"/>
            </a:xfrm>
            <a:prstGeom prst="rect">
              <a:avLst/>
            </a:prstGeom>
            <a:noFill/>
            <a:ln>
              <a:noFill/>
            </a:ln>
          </p:spPr>
          <p:txBody>
            <a:bodyPr anchorCtr="0" anchor="ctr" bIns="8875" lIns="17775" spcFirstLastPara="1" rIns="0" wrap="square" tIns="8875">
              <a:noAutofit/>
            </a:bodyPr>
            <a:lstStyle/>
            <a:p>
              <a:pPr indent="0" lvl="0" marL="0" marR="0" rtl="0" algn="ctr">
                <a:lnSpc>
                  <a:spcPct val="90000"/>
                </a:lnSpc>
                <a:spcBef>
                  <a:spcPts val="0"/>
                </a:spcBef>
                <a:spcAft>
                  <a:spcPts val="0"/>
                </a:spcAft>
                <a:buNone/>
              </a:pPr>
              <a:r>
                <a:rPr lang="en" sz="1400">
                  <a:solidFill>
                    <a:schemeClr val="dk1"/>
                  </a:solidFill>
                  <a:latin typeface="Arial"/>
                  <a:ea typeface="Arial"/>
                  <a:cs typeface="Arial"/>
                  <a:sym typeface="Arial"/>
                </a:rPr>
                <a:t>Wrappers</a:t>
              </a:r>
              <a:endParaRPr sz="1600">
                <a:solidFill>
                  <a:schemeClr val="dk1"/>
                </a:solidFill>
                <a:latin typeface="Arial"/>
                <a:ea typeface="Arial"/>
                <a:cs typeface="Arial"/>
                <a:sym typeface="Arial"/>
              </a:endParaRPr>
            </a:p>
          </p:txBody>
        </p:sp>
        <p:sp>
          <p:nvSpPr>
            <p:cNvPr id="124" name="Google Shape;124;p20"/>
            <p:cNvSpPr/>
            <p:nvPr/>
          </p:nvSpPr>
          <p:spPr>
            <a:xfrm>
              <a:off x="1469258" y="337"/>
              <a:ext cx="1170600" cy="468300"/>
            </a:xfrm>
            <a:prstGeom prst="chevron">
              <a:avLst>
                <a:gd fmla="val 50000" name="adj"/>
              </a:avLst>
            </a:prstGeom>
            <a:solidFill>
              <a:schemeClr val="accent1"/>
            </a:solidFill>
            <a:ln cap="flat" cmpd="sng" w="19050">
              <a:solidFill>
                <a:srgbClr val="A1A1A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0"/>
            <p:cNvSpPr txBox="1"/>
            <p:nvPr/>
          </p:nvSpPr>
          <p:spPr>
            <a:xfrm>
              <a:off x="1703393" y="337"/>
              <a:ext cx="702300" cy="468300"/>
            </a:xfrm>
            <a:prstGeom prst="rect">
              <a:avLst/>
            </a:prstGeom>
            <a:noFill/>
            <a:ln>
              <a:noFill/>
            </a:ln>
          </p:spPr>
          <p:txBody>
            <a:bodyPr anchorCtr="0" anchor="ctr" bIns="3800" lIns="7600" spcFirstLastPara="1" rIns="0" wrap="square" tIns="3800">
              <a:noAutofit/>
            </a:bodyPr>
            <a:lstStyle/>
            <a:p>
              <a:pPr indent="0" lvl="0" marL="0" marR="0" rtl="0" algn="ctr">
                <a:lnSpc>
                  <a:spcPct val="90000"/>
                </a:lnSpc>
                <a:spcBef>
                  <a:spcPts val="0"/>
                </a:spcBef>
                <a:spcAft>
                  <a:spcPts val="0"/>
                </a:spcAft>
                <a:buNone/>
              </a:pPr>
              <a:r>
                <a:rPr lang="en" sz="600">
                  <a:solidFill>
                    <a:schemeClr val="lt1"/>
                  </a:solidFill>
                  <a:latin typeface="Arial"/>
                  <a:ea typeface="Arial"/>
                  <a:cs typeface="Arial"/>
                  <a:sym typeface="Arial"/>
                </a:rPr>
                <a:t>Multiple models adding and removing parameter</a:t>
              </a:r>
              <a:endParaRPr sz="600">
                <a:solidFill>
                  <a:schemeClr val="lt1"/>
                </a:solidFill>
                <a:latin typeface="Arial"/>
                <a:ea typeface="Arial"/>
                <a:cs typeface="Arial"/>
                <a:sym typeface="Arial"/>
              </a:endParaRPr>
            </a:p>
          </p:txBody>
        </p:sp>
        <p:sp>
          <p:nvSpPr>
            <p:cNvPr id="126" name="Google Shape;126;p20"/>
            <p:cNvSpPr/>
            <p:nvPr/>
          </p:nvSpPr>
          <p:spPr>
            <a:xfrm>
              <a:off x="2476040" y="337"/>
              <a:ext cx="1170600" cy="468300"/>
            </a:xfrm>
            <a:prstGeom prst="chevron">
              <a:avLst>
                <a:gd fmla="val 50000" name="adj"/>
              </a:avLst>
            </a:prstGeom>
            <a:solidFill>
              <a:schemeClr val="accent1"/>
            </a:solidFill>
            <a:ln cap="flat" cmpd="sng" w="19050">
              <a:solidFill>
                <a:srgbClr val="A1A1A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0"/>
            <p:cNvSpPr txBox="1"/>
            <p:nvPr/>
          </p:nvSpPr>
          <p:spPr>
            <a:xfrm>
              <a:off x="2710175" y="337"/>
              <a:ext cx="702300" cy="468300"/>
            </a:xfrm>
            <a:prstGeom prst="rect">
              <a:avLst/>
            </a:prstGeom>
            <a:noFill/>
            <a:ln>
              <a:noFill/>
            </a:ln>
          </p:spPr>
          <p:txBody>
            <a:bodyPr anchorCtr="0" anchor="ctr" bIns="3800" lIns="7600" spcFirstLastPara="1" rIns="0" wrap="square" tIns="3800">
              <a:noAutofit/>
            </a:bodyPr>
            <a:lstStyle/>
            <a:p>
              <a:pPr indent="0" lvl="0" marL="0" marR="0" rtl="0" algn="ctr">
                <a:lnSpc>
                  <a:spcPct val="90000"/>
                </a:lnSpc>
                <a:spcBef>
                  <a:spcPts val="0"/>
                </a:spcBef>
                <a:spcAft>
                  <a:spcPts val="0"/>
                </a:spcAft>
                <a:buNone/>
              </a:pPr>
              <a:r>
                <a:rPr lang="en" sz="600">
                  <a:solidFill>
                    <a:schemeClr val="lt1"/>
                  </a:solidFill>
                  <a:latin typeface="Arial"/>
                  <a:ea typeface="Arial"/>
                  <a:cs typeface="Arial"/>
                  <a:sym typeface="Arial"/>
                </a:rPr>
                <a:t>Algorithms that use models as input and performance as output</a:t>
              </a:r>
              <a:endParaRPr sz="600">
                <a:solidFill>
                  <a:schemeClr val="lt1"/>
                </a:solidFill>
                <a:latin typeface="Arial"/>
                <a:ea typeface="Arial"/>
                <a:cs typeface="Arial"/>
                <a:sym typeface="Arial"/>
              </a:endParaRPr>
            </a:p>
          </p:txBody>
        </p:sp>
        <p:sp>
          <p:nvSpPr>
            <p:cNvPr id="128" name="Google Shape;128;p20"/>
            <p:cNvSpPr/>
            <p:nvPr/>
          </p:nvSpPr>
          <p:spPr>
            <a:xfrm>
              <a:off x="3482821" y="337"/>
              <a:ext cx="1170600" cy="468300"/>
            </a:xfrm>
            <a:prstGeom prst="chevron">
              <a:avLst>
                <a:gd fmla="val 50000" name="adj"/>
              </a:avLst>
            </a:prstGeom>
            <a:solidFill>
              <a:schemeClr val="accent1"/>
            </a:solidFill>
            <a:ln cap="flat" cmpd="sng" w="19050">
              <a:solidFill>
                <a:srgbClr val="A1A1A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0"/>
            <p:cNvSpPr txBox="1"/>
            <p:nvPr/>
          </p:nvSpPr>
          <p:spPr>
            <a:xfrm>
              <a:off x="3716956" y="337"/>
              <a:ext cx="702300" cy="468300"/>
            </a:xfrm>
            <a:prstGeom prst="rect">
              <a:avLst/>
            </a:prstGeom>
            <a:noFill/>
            <a:ln>
              <a:noFill/>
            </a:ln>
          </p:spPr>
          <p:txBody>
            <a:bodyPr anchorCtr="0" anchor="ctr" bIns="3800" lIns="7600" spcFirstLastPara="1" rIns="0" wrap="square" tIns="3800">
              <a:noAutofit/>
            </a:bodyPr>
            <a:lstStyle/>
            <a:p>
              <a:pPr indent="0" lvl="0" marL="0" marR="0" rtl="0" algn="ctr">
                <a:lnSpc>
                  <a:spcPct val="90000"/>
                </a:lnSpc>
                <a:spcBef>
                  <a:spcPts val="0"/>
                </a:spcBef>
                <a:spcAft>
                  <a:spcPts val="0"/>
                </a:spcAft>
                <a:buNone/>
              </a:pPr>
              <a:r>
                <a:rPr lang="en" sz="600">
                  <a:solidFill>
                    <a:schemeClr val="lt1"/>
                  </a:solidFill>
                  <a:latin typeface="Arial"/>
                  <a:ea typeface="Arial"/>
                  <a:cs typeface="Arial"/>
                  <a:sym typeface="Arial"/>
                </a:rPr>
                <a:t>Genetics Algorithms</a:t>
              </a:r>
              <a:endParaRPr sz="600">
                <a:solidFill>
                  <a:schemeClr val="lt1"/>
                </a:solidFill>
                <a:latin typeface="Arial"/>
                <a:ea typeface="Arial"/>
                <a:cs typeface="Arial"/>
                <a:sym typeface="Arial"/>
              </a:endParaRPr>
            </a:p>
          </p:txBody>
        </p:sp>
        <p:sp>
          <p:nvSpPr>
            <p:cNvPr id="130" name="Google Shape;130;p20"/>
            <p:cNvSpPr/>
            <p:nvPr/>
          </p:nvSpPr>
          <p:spPr>
            <a:xfrm>
              <a:off x="361446" y="547593"/>
              <a:ext cx="1206000" cy="470100"/>
            </a:xfrm>
            <a:prstGeom prst="chevron">
              <a:avLst>
                <a:gd fmla="val 50000" name="adj"/>
              </a:avLst>
            </a:prstGeom>
            <a:solidFill>
              <a:schemeClr val="accent1"/>
            </a:solidFill>
            <a:ln cap="flat" cmpd="sng" w="19050">
              <a:solidFill>
                <a:srgbClr val="A1A1A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0"/>
            <p:cNvSpPr txBox="1"/>
            <p:nvPr/>
          </p:nvSpPr>
          <p:spPr>
            <a:xfrm>
              <a:off x="596563" y="547593"/>
              <a:ext cx="735900" cy="470100"/>
            </a:xfrm>
            <a:prstGeom prst="rect">
              <a:avLst/>
            </a:prstGeom>
            <a:noFill/>
            <a:ln>
              <a:noFill/>
            </a:ln>
          </p:spPr>
          <p:txBody>
            <a:bodyPr anchorCtr="0" anchor="ctr" bIns="8875" lIns="17775" spcFirstLastPara="1" rIns="0" wrap="square" tIns="8875">
              <a:noAutofit/>
            </a:bodyPr>
            <a:lstStyle/>
            <a:p>
              <a:pPr indent="0" lvl="0" marL="0" marR="0" rtl="0" algn="ctr">
                <a:lnSpc>
                  <a:spcPct val="90000"/>
                </a:lnSpc>
                <a:spcBef>
                  <a:spcPts val="0"/>
                </a:spcBef>
                <a:spcAft>
                  <a:spcPts val="0"/>
                </a:spcAft>
                <a:buNone/>
              </a:pPr>
              <a:r>
                <a:rPr lang="en" sz="1400">
                  <a:solidFill>
                    <a:srgbClr val="00FF00"/>
                  </a:solidFill>
                  <a:latin typeface="Arial"/>
                  <a:ea typeface="Arial"/>
                  <a:cs typeface="Arial"/>
                  <a:sym typeface="Arial"/>
                </a:rPr>
                <a:t>Filters</a:t>
              </a:r>
              <a:endParaRPr sz="2600">
                <a:solidFill>
                  <a:srgbClr val="00FF00"/>
                </a:solidFill>
                <a:latin typeface="Arial"/>
                <a:ea typeface="Arial"/>
                <a:cs typeface="Arial"/>
                <a:sym typeface="Arial"/>
              </a:endParaRPr>
            </a:p>
          </p:txBody>
        </p:sp>
        <p:sp>
          <p:nvSpPr>
            <p:cNvPr id="132" name="Google Shape;132;p20"/>
            <p:cNvSpPr/>
            <p:nvPr/>
          </p:nvSpPr>
          <p:spPr>
            <a:xfrm>
              <a:off x="1384180" y="548575"/>
              <a:ext cx="1170600" cy="468300"/>
            </a:xfrm>
            <a:prstGeom prst="chevron">
              <a:avLst>
                <a:gd fmla="val 50000" name="adj"/>
              </a:avLst>
            </a:prstGeom>
            <a:solidFill>
              <a:schemeClr val="accent1"/>
            </a:solidFill>
            <a:ln cap="flat" cmpd="sng" w="19050">
              <a:solidFill>
                <a:srgbClr val="A1A1A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0"/>
            <p:cNvSpPr txBox="1"/>
            <p:nvPr/>
          </p:nvSpPr>
          <p:spPr>
            <a:xfrm>
              <a:off x="1618315" y="548575"/>
              <a:ext cx="702300" cy="468300"/>
            </a:xfrm>
            <a:prstGeom prst="rect">
              <a:avLst/>
            </a:prstGeom>
            <a:noFill/>
            <a:ln>
              <a:noFill/>
            </a:ln>
          </p:spPr>
          <p:txBody>
            <a:bodyPr anchorCtr="0" anchor="ctr" bIns="3800" lIns="7600" spcFirstLastPara="1" rIns="0" wrap="square" tIns="3800">
              <a:noAutofit/>
            </a:bodyPr>
            <a:lstStyle/>
            <a:p>
              <a:pPr indent="0" lvl="0" marL="0" marR="0" rtl="0" algn="ctr">
                <a:lnSpc>
                  <a:spcPct val="90000"/>
                </a:lnSpc>
                <a:spcBef>
                  <a:spcPts val="0"/>
                </a:spcBef>
                <a:spcAft>
                  <a:spcPts val="0"/>
                </a:spcAft>
                <a:buNone/>
              </a:pPr>
              <a:r>
                <a:rPr lang="en" sz="600">
                  <a:solidFill>
                    <a:schemeClr val="lt1"/>
                  </a:solidFill>
                  <a:latin typeface="Arial"/>
                  <a:ea typeface="Arial"/>
                  <a:cs typeface="Arial"/>
                  <a:sym typeface="Arial"/>
                </a:rPr>
                <a:t>Evaluate the relevance of the predictor</a:t>
              </a:r>
              <a:endParaRPr sz="600">
                <a:solidFill>
                  <a:schemeClr val="lt1"/>
                </a:solidFill>
                <a:latin typeface="Arial"/>
                <a:ea typeface="Arial"/>
                <a:cs typeface="Arial"/>
                <a:sym typeface="Arial"/>
              </a:endParaRPr>
            </a:p>
          </p:txBody>
        </p:sp>
        <p:sp>
          <p:nvSpPr>
            <p:cNvPr id="134" name="Google Shape;134;p20"/>
            <p:cNvSpPr/>
            <p:nvPr/>
          </p:nvSpPr>
          <p:spPr>
            <a:xfrm>
              <a:off x="2390961" y="548575"/>
              <a:ext cx="1170600" cy="468300"/>
            </a:xfrm>
            <a:prstGeom prst="chevron">
              <a:avLst>
                <a:gd fmla="val 50000" name="adj"/>
              </a:avLst>
            </a:prstGeom>
            <a:solidFill>
              <a:schemeClr val="accent1"/>
            </a:solidFill>
            <a:ln cap="flat" cmpd="sng" w="19050">
              <a:solidFill>
                <a:srgbClr val="A1A1A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0"/>
            <p:cNvSpPr txBox="1"/>
            <p:nvPr/>
          </p:nvSpPr>
          <p:spPr>
            <a:xfrm>
              <a:off x="2625096" y="548575"/>
              <a:ext cx="702300" cy="468300"/>
            </a:xfrm>
            <a:prstGeom prst="rect">
              <a:avLst/>
            </a:prstGeom>
            <a:noFill/>
            <a:ln>
              <a:noFill/>
            </a:ln>
          </p:spPr>
          <p:txBody>
            <a:bodyPr anchorCtr="0" anchor="ctr" bIns="3800" lIns="7600" spcFirstLastPara="1" rIns="0" wrap="square" tIns="3800">
              <a:noAutofit/>
            </a:bodyPr>
            <a:lstStyle/>
            <a:p>
              <a:pPr indent="0" lvl="0" marL="0" marR="0" rtl="0" algn="ctr">
                <a:lnSpc>
                  <a:spcPct val="90000"/>
                </a:lnSpc>
                <a:spcBef>
                  <a:spcPts val="0"/>
                </a:spcBef>
                <a:spcAft>
                  <a:spcPts val="0"/>
                </a:spcAft>
                <a:buNone/>
              </a:pPr>
              <a:r>
                <a:rPr lang="en" sz="600">
                  <a:solidFill>
                    <a:schemeClr val="lt1"/>
                  </a:solidFill>
                  <a:latin typeface="Arial"/>
                  <a:ea typeface="Arial"/>
                  <a:cs typeface="Arial"/>
                  <a:sym typeface="Arial"/>
                </a:rPr>
                <a:t>Based normally on correlations</a:t>
              </a:r>
              <a:endParaRPr sz="600">
                <a:solidFill>
                  <a:schemeClr val="lt1"/>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9" name="Shape 139"/>
        <p:cNvGrpSpPr/>
        <p:nvPr/>
      </p:nvGrpSpPr>
      <p:grpSpPr>
        <a:xfrm>
          <a:off x="0" y="0"/>
          <a:ext cx="0" cy="0"/>
          <a:chOff x="0" y="0"/>
          <a:chExt cx="0" cy="0"/>
        </a:xfrm>
      </p:grpSpPr>
      <p:sp>
        <p:nvSpPr>
          <p:cNvPr id="140" name="Google Shape;140;p21"/>
          <p:cNvSpPr txBox="1"/>
          <p:nvPr/>
        </p:nvSpPr>
        <p:spPr>
          <a:xfrm>
            <a:off x="1485825" y="251193"/>
            <a:ext cx="6172200" cy="854400"/>
          </a:xfrm>
          <a:prstGeom prst="rect">
            <a:avLst/>
          </a:prstGeom>
          <a:solidFill>
            <a:schemeClr val="lt1"/>
          </a:solidFill>
          <a:ln cap="flat" cmpd="sng" w="9525">
            <a:solidFill>
              <a:schemeClr val="lt1"/>
            </a:solidFill>
            <a:prstDash val="solid"/>
            <a:round/>
            <a:headEnd len="sm" w="sm" type="none"/>
            <a:tailEnd len="sm" w="sm" type="none"/>
          </a:ln>
        </p:spPr>
        <p:txBody>
          <a:bodyPr anchorCtr="0" anchor="t" bIns="45700" lIns="91425" spcFirstLastPara="1" rIns="91425" wrap="square" tIns="45700">
            <a:normAutofit/>
          </a:bodyPr>
          <a:lstStyle/>
          <a:p>
            <a:pPr indent="0" lvl="0" marL="0" marR="0" rtl="0" algn="ctr">
              <a:lnSpc>
                <a:spcPct val="90000"/>
              </a:lnSpc>
              <a:spcBef>
                <a:spcPts val="0"/>
              </a:spcBef>
              <a:spcAft>
                <a:spcPts val="0"/>
              </a:spcAft>
              <a:buClr>
                <a:srgbClr val="000000"/>
              </a:buClr>
              <a:buSzPts val="2700"/>
              <a:buFont typeface="Calibri"/>
              <a:buNone/>
            </a:pPr>
            <a:r>
              <a:rPr lang="en" sz="2700">
                <a:solidFill>
                  <a:srgbClr val="000000"/>
                </a:solidFill>
                <a:latin typeface="Calibri"/>
                <a:ea typeface="Calibri"/>
                <a:cs typeface="Calibri"/>
                <a:sym typeface="Calibri"/>
              </a:rPr>
              <a:t>Data Mining: Training, Validation,</a:t>
            </a:r>
            <a:endParaRPr/>
          </a:p>
          <a:p>
            <a:pPr indent="0" lvl="0" marL="0" marR="0" rtl="0" algn="ctr">
              <a:lnSpc>
                <a:spcPct val="90000"/>
              </a:lnSpc>
              <a:spcBef>
                <a:spcPts val="0"/>
              </a:spcBef>
              <a:spcAft>
                <a:spcPts val="0"/>
              </a:spcAft>
              <a:buClr>
                <a:srgbClr val="000000"/>
              </a:buClr>
              <a:buSzPts val="2700"/>
              <a:buFont typeface="Calibri"/>
              <a:buNone/>
            </a:pPr>
            <a:r>
              <a:rPr lang="en" sz="2700">
                <a:solidFill>
                  <a:srgbClr val="000000"/>
                </a:solidFill>
                <a:latin typeface="Calibri"/>
                <a:ea typeface="Calibri"/>
                <a:cs typeface="Calibri"/>
                <a:sym typeface="Calibri"/>
              </a:rPr>
              <a:t>and Test Partitions </a:t>
            </a:r>
            <a:endParaRPr sz="2700">
              <a:solidFill>
                <a:srgbClr val="000000"/>
              </a:solidFill>
              <a:latin typeface="Calibri"/>
              <a:ea typeface="Calibri"/>
              <a:cs typeface="Calibri"/>
              <a:sym typeface="Calibri"/>
            </a:endParaRPr>
          </a:p>
        </p:txBody>
      </p:sp>
      <p:sp>
        <p:nvSpPr>
          <p:cNvPr id="141" name="Google Shape;141;p21"/>
          <p:cNvSpPr txBox="1"/>
          <p:nvPr/>
        </p:nvSpPr>
        <p:spPr>
          <a:xfrm>
            <a:off x="0" y="1105700"/>
            <a:ext cx="9144000" cy="3355500"/>
          </a:xfrm>
          <a:prstGeom prst="rect">
            <a:avLst/>
          </a:prstGeom>
          <a:solidFill>
            <a:srgbClr val="FFFFFF"/>
          </a:solid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t/>
            </a:r>
            <a:endParaRPr sz="800">
              <a:solidFill>
                <a:srgbClr val="000000"/>
              </a:solidFill>
              <a:latin typeface="Arial"/>
              <a:ea typeface="Arial"/>
              <a:cs typeface="Arial"/>
              <a:sym typeface="Arial"/>
            </a:endParaRPr>
          </a:p>
          <a:p>
            <a:pPr indent="-212725" lvl="0" marL="257175" marR="0" rtl="0" algn="just">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The purpose of the analysis is both explanatory and predictive.</a:t>
            </a:r>
            <a:endParaRPr sz="700"/>
          </a:p>
          <a:p>
            <a:pPr indent="-212725" lvl="0" marL="257175" marR="0" rtl="0" algn="just">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Need to find the correct level of model complexity.</a:t>
            </a:r>
            <a:endParaRPr sz="700"/>
          </a:p>
          <a:p>
            <a:pPr indent="-212725" lvl="1" marL="600075" marR="0" rtl="0" algn="just">
              <a:spcBef>
                <a:spcPts val="0"/>
              </a:spcBef>
              <a:spcAft>
                <a:spcPts val="0"/>
              </a:spcAft>
              <a:buClr>
                <a:srgbClr val="000000"/>
              </a:buClr>
              <a:buSzPts val="1400"/>
              <a:buFont typeface="Arial"/>
              <a:buChar char="•"/>
            </a:pPr>
            <a:r>
              <a:rPr b="0" i="0" lang="en" u="none" cap="none" strike="noStrike">
                <a:solidFill>
                  <a:srgbClr val="000000"/>
                </a:solidFill>
                <a:latin typeface="Arial"/>
                <a:ea typeface="Arial"/>
                <a:cs typeface="Arial"/>
                <a:sym typeface="Arial"/>
              </a:rPr>
              <a:t>A model that is not complex enough may lack the flexibility to represent the data, under-fitting.</a:t>
            </a:r>
            <a:endParaRPr sz="700"/>
          </a:p>
          <a:p>
            <a:pPr indent="-212725" lvl="1" marL="600075" marR="0" rtl="0" algn="just">
              <a:spcBef>
                <a:spcPts val="0"/>
              </a:spcBef>
              <a:spcAft>
                <a:spcPts val="0"/>
              </a:spcAft>
              <a:buClr>
                <a:srgbClr val="000000"/>
              </a:buClr>
              <a:buSzPts val="1400"/>
              <a:buFont typeface="Arial"/>
              <a:buChar char="•"/>
            </a:pPr>
            <a:r>
              <a:rPr b="0" i="0" lang="en" u="none" cap="none" strike="noStrike">
                <a:solidFill>
                  <a:srgbClr val="000000"/>
                </a:solidFill>
                <a:latin typeface="Arial"/>
                <a:ea typeface="Arial"/>
                <a:cs typeface="Arial"/>
                <a:sym typeface="Arial"/>
              </a:rPr>
              <a:t>When the model is too complex it can be influenced by random noise, over-fitting.</a:t>
            </a:r>
            <a:endParaRPr sz="700"/>
          </a:p>
          <a:p>
            <a:pPr indent="-212725" lvl="1" marL="600075" marR="0" rtl="0" algn="just">
              <a:spcBef>
                <a:spcPts val="0"/>
              </a:spcBef>
              <a:spcAft>
                <a:spcPts val="0"/>
              </a:spcAft>
              <a:buClr>
                <a:srgbClr val="000000"/>
              </a:buClr>
              <a:buSzPts val="1400"/>
              <a:buFont typeface="Arial"/>
              <a:buChar char="•"/>
            </a:pPr>
            <a:r>
              <a:rPr b="0" i="0" lang="en" u="none" cap="none" strike="noStrike">
                <a:solidFill>
                  <a:srgbClr val="000000"/>
                </a:solidFill>
                <a:latin typeface="Arial"/>
                <a:ea typeface="Arial"/>
                <a:cs typeface="Arial"/>
                <a:sym typeface="Arial"/>
              </a:rPr>
              <a:t>For example, if there are outliers, an overly complex model will be fit to them.  Then when the model is run on new data, it may be a poor fit.</a:t>
            </a:r>
            <a:endParaRPr b="0" i="0" u="none" cap="none" strike="noStrike">
              <a:solidFill>
                <a:srgbClr val="000000"/>
              </a:solidFill>
              <a:latin typeface="Arial"/>
              <a:ea typeface="Arial"/>
              <a:cs typeface="Arial"/>
              <a:sym typeface="Arial"/>
            </a:endParaRPr>
          </a:p>
          <a:p>
            <a:pPr indent="-317500" lvl="1" marL="914400" rtl="0" algn="just">
              <a:spcBef>
                <a:spcPts val="0"/>
              </a:spcBef>
              <a:spcAft>
                <a:spcPts val="0"/>
              </a:spcAft>
              <a:buClr>
                <a:schemeClr val="dk2"/>
              </a:buClr>
              <a:buSzPts val="1400"/>
              <a:buChar char="•"/>
            </a:pPr>
            <a:r>
              <a:rPr lang="en">
                <a:solidFill>
                  <a:schemeClr val="dk2"/>
                </a:solidFill>
              </a:rPr>
              <a:t>Partitioning is used to avoid over- or under-fitting.  Divide the data into three parts:  training, validation, and testing.</a:t>
            </a:r>
            <a:endParaRPr sz="700">
              <a:solidFill>
                <a:schemeClr val="dk2"/>
              </a:solidFill>
            </a:endParaRPr>
          </a:p>
          <a:p>
            <a:pPr indent="-317500" lvl="1" marL="914400" rtl="0" algn="just">
              <a:spcBef>
                <a:spcPts val="0"/>
              </a:spcBef>
              <a:spcAft>
                <a:spcPts val="0"/>
              </a:spcAft>
              <a:buClr>
                <a:schemeClr val="dk2"/>
              </a:buClr>
              <a:buSzPts val="1400"/>
              <a:buChar char="•"/>
            </a:pPr>
            <a:r>
              <a:rPr lang="en">
                <a:solidFill>
                  <a:schemeClr val="dk2"/>
                </a:solidFill>
              </a:rPr>
              <a:t>The </a:t>
            </a:r>
            <a:r>
              <a:rPr b="1" i="1" lang="en">
                <a:solidFill>
                  <a:schemeClr val="dk2"/>
                </a:solidFill>
              </a:rPr>
              <a:t>training</a:t>
            </a:r>
            <a:r>
              <a:rPr lang="en">
                <a:solidFill>
                  <a:schemeClr val="dk2"/>
                </a:solidFill>
              </a:rPr>
              <a:t> partition is used to build the model.  </a:t>
            </a:r>
            <a:endParaRPr sz="700">
              <a:solidFill>
                <a:schemeClr val="dk2"/>
              </a:solidFill>
            </a:endParaRPr>
          </a:p>
          <a:p>
            <a:pPr indent="-317500" lvl="1" marL="914400" rtl="0" algn="just">
              <a:spcBef>
                <a:spcPts val="0"/>
              </a:spcBef>
              <a:spcAft>
                <a:spcPts val="0"/>
              </a:spcAft>
              <a:buClr>
                <a:schemeClr val="dk2"/>
              </a:buClr>
              <a:buSzPts val="1400"/>
              <a:buChar char="•"/>
            </a:pPr>
            <a:r>
              <a:rPr lang="en">
                <a:solidFill>
                  <a:schemeClr val="dk2"/>
                </a:solidFill>
              </a:rPr>
              <a:t>The </a:t>
            </a:r>
            <a:r>
              <a:rPr b="1" i="1" lang="en">
                <a:solidFill>
                  <a:schemeClr val="dk2"/>
                </a:solidFill>
              </a:rPr>
              <a:t>validation</a:t>
            </a:r>
            <a:r>
              <a:rPr lang="en">
                <a:solidFill>
                  <a:schemeClr val="dk2"/>
                </a:solidFill>
              </a:rPr>
              <a:t> partition is set aside and is used to test the accuracy and fine tune the model.</a:t>
            </a:r>
            <a:endParaRPr sz="700">
              <a:solidFill>
                <a:schemeClr val="dk2"/>
              </a:solidFill>
            </a:endParaRPr>
          </a:p>
          <a:p>
            <a:pPr indent="-317500" lvl="2" marL="1371600" rtl="0" algn="just">
              <a:spcBef>
                <a:spcPts val="0"/>
              </a:spcBef>
              <a:spcAft>
                <a:spcPts val="0"/>
              </a:spcAft>
              <a:buClr>
                <a:schemeClr val="dk2"/>
              </a:buClr>
              <a:buSzPts val="1400"/>
              <a:buChar char="■"/>
            </a:pPr>
            <a:r>
              <a:rPr lang="en">
                <a:solidFill>
                  <a:schemeClr val="dk2"/>
                </a:solidFill>
              </a:rPr>
              <a:t>The prediction error is calculated using the validation data.</a:t>
            </a:r>
            <a:endParaRPr sz="700">
              <a:solidFill>
                <a:schemeClr val="dk2"/>
              </a:solidFill>
            </a:endParaRPr>
          </a:p>
          <a:p>
            <a:pPr indent="-317500" lvl="2" marL="1371600" rtl="0" algn="just">
              <a:spcBef>
                <a:spcPts val="0"/>
              </a:spcBef>
              <a:spcAft>
                <a:spcPts val="0"/>
              </a:spcAft>
              <a:buClr>
                <a:schemeClr val="dk2"/>
              </a:buClr>
              <a:buSzPts val="1400"/>
              <a:buChar char="■"/>
            </a:pPr>
            <a:r>
              <a:rPr lang="en">
                <a:solidFill>
                  <a:schemeClr val="dk2"/>
                </a:solidFill>
              </a:rPr>
              <a:t>An increase in the error in the validation set may be caused by over-fitting.  The model may need modification.</a:t>
            </a:r>
            <a:endParaRPr sz="700">
              <a:solidFill>
                <a:schemeClr val="dk2"/>
              </a:solidFill>
            </a:endParaRPr>
          </a:p>
          <a:p>
            <a:pPr indent="-317500" lvl="1" marL="914400" rtl="0" algn="just">
              <a:spcBef>
                <a:spcPts val="0"/>
              </a:spcBef>
              <a:spcAft>
                <a:spcPts val="0"/>
              </a:spcAft>
              <a:buClr>
                <a:schemeClr val="dk2"/>
              </a:buClr>
              <a:buSzPts val="1400"/>
              <a:buChar char="•"/>
            </a:pPr>
            <a:r>
              <a:rPr lang="en">
                <a:solidFill>
                  <a:schemeClr val="dk2"/>
                </a:solidFill>
              </a:rPr>
              <a:t>The </a:t>
            </a:r>
            <a:r>
              <a:rPr b="1" i="1" lang="en">
                <a:solidFill>
                  <a:schemeClr val="dk2"/>
                </a:solidFill>
              </a:rPr>
              <a:t>test</a:t>
            </a:r>
            <a:r>
              <a:rPr lang="en">
                <a:solidFill>
                  <a:schemeClr val="dk2"/>
                </a:solidFill>
              </a:rPr>
              <a:t> partition is used for evaluating how the model will work on new data.</a:t>
            </a:r>
            <a:endParaRPr/>
          </a:p>
          <a:p>
            <a:pPr indent="0" lvl="0" marL="0" marR="0" rtl="0" algn="l">
              <a:spcBef>
                <a:spcPts val="0"/>
              </a:spcBef>
              <a:spcAft>
                <a:spcPts val="0"/>
              </a:spcAft>
              <a:buNone/>
            </a:pPr>
            <a:r>
              <a:t/>
            </a:r>
            <a:endParaRPr sz="800">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5" name="Shape 145"/>
        <p:cNvGrpSpPr/>
        <p:nvPr/>
      </p:nvGrpSpPr>
      <p:grpSpPr>
        <a:xfrm>
          <a:off x="0" y="0"/>
          <a:ext cx="0" cy="0"/>
          <a:chOff x="0" y="0"/>
          <a:chExt cx="0" cy="0"/>
        </a:xfrm>
      </p:grpSpPr>
      <p:sp>
        <p:nvSpPr>
          <p:cNvPr id="146" name="Google Shape;146;p22"/>
          <p:cNvSpPr txBox="1"/>
          <p:nvPr/>
        </p:nvSpPr>
        <p:spPr>
          <a:xfrm>
            <a:off x="9002237" y="526121"/>
            <a:ext cx="87300" cy="135900"/>
          </a:xfrm>
          <a:prstGeom prst="rect">
            <a:avLst/>
          </a:prstGeom>
          <a:noFill/>
          <a:ln>
            <a:noFill/>
          </a:ln>
        </p:spPr>
        <p:txBody>
          <a:bodyPr anchorCtr="0" anchor="t" bIns="0" lIns="0" spcFirstLastPara="1" rIns="0" wrap="square" tIns="12575">
            <a:spAutoFit/>
          </a:bodyPr>
          <a:lstStyle/>
          <a:p>
            <a:pPr indent="0" lvl="0" marL="12700" marR="0" rtl="0" algn="l">
              <a:lnSpc>
                <a:spcPct val="100000"/>
              </a:lnSpc>
              <a:spcBef>
                <a:spcPts val="0"/>
              </a:spcBef>
              <a:spcAft>
                <a:spcPts val="0"/>
              </a:spcAft>
              <a:buNone/>
            </a:pPr>
            <a:r>
              <a:rPr lang="en" sz="800">
                <a:solidFill>
                  <a:srgbClr val="FFFFFF"/>
                </a:solidFill>
                <a:latin typeface="Cambria"/>
                <a:ea typeface="Cambria"/>
                <a:cs typeface="Cambria"/>
                <a:sym typeface="Cambria"/>
              </a:rPr>
              <a:t>7</a:t>
            </a:r>
            <a:endParaRPr sz="800">
              <a:latin typeface="Cambria"/>
              <a:ea typeface="Cambria"/>
              <a:cs typeface="Cambria"/>
              <a:sym typeface="Cambria"/>
            </a:endParaRPr>
          </a:p>
        </p:txBody>
      </p:sp>
      <p:sp>
        <p:nvSpPr>
          <p:cNvPr id="147" name="Google Shape;147;p22"/>
          <p:cNvSpPr txBox="1"/>
          <p:nvPr>
            <p:ph type="title"/>
          </p:nvPr>
        </p:nvSpPr>
        <p:spPr>
          <a:xfrm>
            <a:off x="390297" y="362676"/>
            <a:ext cx="4909200" cy="367800"/>
          </a:xfrm>
          <a:prstGeom prst="rect">
            <a:avLst/>
          </a:prstGeom>
          <a:noFill/>
          <a:ln>
            <a:noFill/>
          </a:ln>
        </p:spPr>
        <p:txBody>
          <a:bodyPr anchorCtr="0" anchor="t" bIns="0" lIns="0" spcFirstLastPara="1" rIns="0" wrap="square" tIns="13650">
            <a:spAutoFit/>
          </a:bodyPr>
          <a:lstStyle/>
          <a:p>
            <a:pPr indent="0" lvl="0" marL="12700" rtl="0" algn="l">
              <a:lnSpc>
                <a:spcPct val="100000"/>
              </a:lnSpc>
              <a:spcBef>
                <a:spcPts val="0"/>
              </a:spcBef>
              <a:spcAft>
                <a:spcPts val="0"/>
              </a:spcAft>
              <a:buNone/>
            </a:pPr>
            <a:r>
              <a:rPr lang="en">
                <a:solidFill>
                  <a:schemeClr val="dk2"/>
                </a:solidFill>
                <a:highlight>
                  <a:schemeClr val="lt1"/>
                </a:highlight>
              </a:rPr>
              <a:t>Building Your Predictive Model</a:t>
            </a:r>
            <a:endParaRPr>
              <a:solidFill>
                <a:schemeClr val="dk2"/>
              </a:solidFill>
              <a:highlight>
                <a:schemeClr val="lt1"/>
              </a:highlight>
            </a:endParaRPr>
          </a:p>
        </p:txBody>
      </p:sp>
      <p:sp>
        <p:nvSpPr>
          <p:cNvPr id="148" name="Google Shape;148;p22"/>
          <p:cNvSpPr txBox="1"/>
          <p:nvPr/>
        </p:nvSpPr>
        <p:spPr>
          <a:xfrm>
            <a:off x="1178540" y="1248223"/>
            <a:ext cx="3038700" cy="1480200"/>
          </a:xfrm>
          <a:prstGeom prst="rect">
            <a:avLst/>
          </a:prstGeom>
          <a:solidFill>
            <a:schemeClr val="lt1"/>
          </a:solidFill>
          <a:ln>
            <a:noFill/>
          </a:ln>
        </p:spPr>
        <p:txBody>
          <a:bodyPr anchorCtr="0" anchor="t" bIns="0" lIns="0" spcFirstLastPara="1" rIns="0" wrap="square" tIns="14150">
            <a:spAutoFit/>
          </a:bodyPr>
          <a:lstStyle/>
          <a:p>
            <a:pPr indent="0" lvl="0" marL="482600" marR="0" rtl="0" algn="l">
              <a:lnSpc>
                <a:spcPct val="100000"/>
              </a:lnSpc>
              <a:spcBef>
                <a:spcPts val="0"/>
              </a:spcBef>
              <a:spcAft>
                <a:spcPts val="0"/>
              </a:spcAft>
              <a:buNone/>
            </a:pPr>
            <a:r>
              <a:rPr b="1" lang="en" sz="1200">
                <a:solidFill>
                  <a:srgbClr val="333D48"/>
                </a:solidFill>
                <a:latin typeface="Verdana"/>
                <a:ea typeface="Verdana"/>
                <a:cs typeface="Verdana"/>
                <a:sym typeface="Verdana"/>
              </a:rPr>
              <a:t>Data Collection</a:t>
            </a:r>
            <a:endParaRPr sz="1200">
              <a:latin typeface="Verdana"/>
              <a:ea typeface="Verdana"/>
              <a:cs typeface="Verdana"/>
              <a:sym typeface="Verdana"/>
            </a:endParaRPr>
          </a:p>
          <a:p>
            <a:pPr indent="0" lvl="0" marL="0" marR="0" rtl="0" algn="l">
              <a:lnSpc>
                <a:spcPct val="100000"/>
              </a:lnSpc>
              <a:spcBef>
                <a:spcPts val="0"/>
              </a:spcBef>
              <a:spcAft>
                <a:spcPts val="0"/>
              </a:spcAft>
              <a:buNone/>
            </a:pPr>
            <a:r>
              <a:t/>
            </a:r>
            <a:endParaRPr sz="2100">
              <a:latin typeface="Verdana"/>
              <a:ea typeface="Verdana"/>
              <a:cs typeface="Verdana"/>
              <a:sym typeface="Verdana"/>
            </a:endParaRPr>
          </a:p>
          <a:p>
            <a:pPr indent="0" lvl="0" marL="12700" marR="25400" rtl="0" algn="l">
              <a:lnSpc>
                <a:spcPct val="102699"/>
              </a:lnSpc>
              <a:spcBef>
                <a:spcPts val="0"/>
              </a:spcBef>
              <a:spcAft>
                <a:spcPts val="0"/>
              </a:spcAft>
              <a:buNone/>
            </a:pPr>
            <a:r>
              <a:rPr b="1" lang="en" sz="1200">
                <a:solidFill>
                  <a:srgbClr val="333D48"/>
                </a:solidFill>
                <a:latin typeface="Verdana"/>
                <a:ea typeface="Verdana"/>
                <a:cs typeface="Verdana"/>
                <a:sym typeface="Verdana"/>
              </a:rPr>
              <a:t>Historical Data Extraction and  Validation</a:t>
            </a:r>
            <a:endParaRPr sz="1200">
              <a:latin typeface="Verdana"/>
              <a:ea typeface="Verdana"/>
              <a:cs typeface="Verdana"/>
              <a:sym typeface="Verdana"/>
            </a:endParaRPr>
          </a:p>
          <a:p>
            <a:pPr indent="-152400" lvl="0" marL="165100" marR="0" rtl="0" algn="l">
              <a:lnSpc>
                <a:spcPct val="100000"/>
              </a:lnSpc>
              <a:spcBef>
                <a:spcPts val="400"/>
              </a:spcBef>
              <a:spcAft>
                <a:spcPts val="0"/>
              </a:spcAft>
              <a:buClr>
                <a:srgbClr val="333D48"/>
              </a:buClr>
              <a:buSzPts val="1000"/>
              <a:buFont typeface="Arial"/>
              <a:buChar char="•"/>
            </a:pPr>
            <a:r>
              <a:rPr lang="en" sz="1000">
                <a:solidFill>
                  <a:srgbClr val="333D48"/>
                </a:solidFill>
                <a:latin typeface="Verdana"/>
                <a:ea typeface="Verdana"/>
                <a:cs typeface="Verdana"/>
                <a:sym typeface="Verdana"/>
              </a:rPr>
              <a:t>Institutional student data is collected</a:t>
            </a:r>
            <a:endParaRPr sz="1000">
              <a:latin typeface="Verdana"/>
              <a:ea typeface="Verdana"/>
              <a:cs typeface="Verdana"/>
              <a:sym typeface="Verdana"/>
            </a:endParaRPr>
          </a:p>
          <a:p>
            <a:pPr indent="-152400" lvl="0" marL="165100" marR="0" rtl="0" algn="l">
              <a:lnSpc>
                <a:spcPct val="100800"/>
              </a:lnSpc>
              <a:spcBef>
                <a:spcPts val="500"/>
              </a:spcBef>
              <a:spcAft>
                <a:spcPts val="0"/>
              </a:spcAft>
              <a:buClr>
                <a:srgbClr val="333D48"/>
              </a:buClr>
              <a:buSzPts val="1000"/>
              <a:buFont typeface="Arial"/>
              <a:buChar char="•"/>
            </a:pPr>
            <a:r>
              <a:rPr lang="en" sz="1000">
                <a:solidFill>
                  <a:srgbClr val="333D48"/>
                </a:solidFill>
                <a:latin typeface="Verdana"/>
                <a:ea typeface="Verdana"/>
                <a:cs typeface="Verdana"/>
                <a:sym typeface="Verdana"/>
              </a:rPr>
              <a:t>Coverage is evaluated for all data points  available for inclusion in the SSPM</a:t>
            </a:r>
            <a:endParaRPr sz="1000">
              <a:latin typeface="Verdana"/>
              <a:ea typeface="Verdana"/>
              <a:cs typeface="Verdana"/>
              <a:sym typeface="Verdana"/>
            </a:endParaRPr>
          </a:p>
        </p:txBody>
      </p:sp>
      <p:sp>
        <p:nvSpPr>
          <p:cNvPr id="149" name="Google Shape;149;p22"/>
          <p:cNvSpPr txBox="1"/>
          <p:nvPr/>
        </p:nvSpPr>
        <p:spPr>
          <a:xfrm>
            <a:off x="5629970" y="1253266"/>
            <a:ext cx="2843700" cy="1692300"/>
          </a:xfrm>
          <a:prstGeom prst="rect">
            <a:avLst/>
          </a:prstGeom>
          <a:solidFill>
            <a:schemeClr val="lt1"/>
          </a:solidFill>
          <a:ln>
            <a:noFill/>
          </a:ln>
        </p:spPr>
        <p:txBody>
          <a:bodyPr anchorCtr="0" anchor="t" bIns="0" lIns="0" spcFirstLastPara="1" rIns="0" wrap="square" tIns="14150">
            <a:spAutoFit/>
          </a:bodyPr>
          <a:lstStyle/>
          <a:p>
            <a:pPr indent="0" lvl="0" marL="444500" marR="0" rtl="0" algn="l">
              <a:lnSpc>
                <a:spcPct val="100000"/>
              </a:lnSpc>
              <a:spcBef>
                <a:spcPts val="0"/>
              </a:spcBef>
              <a:spcAft>
                <a:spcPts val="0"/>
              </a:spcAft>
              <a:buNone/>
            </a:pPr>
            <a:r>
              <a:rPr b="1" lang="en" sz="1200">
                <a:solidFill>
                  <a:srgbClr val="333D48"/>
                </a:solidFill>
                <a:latin typeface="Verdana"/>
                <a:ea typeface="Verdana"/>
                <a:cs typeface="Verdana"/>
                <a:sym typeface="Verdana"/>
              </a:rPr>
              <a:t>Configuration</a:t>
            </a:r>
            <a:endParaRPr sz="1200">
              <a:latin typeface="Verdana"/>
              <a:ea typeface="Verdana"/>
              <a:cs typeface="Verdana"/>
              <a:sym typeface="Verdana"/>
            </a:endParaRPr>
          </a:p>
          <a:p>
            <a:pPr indent="0" lvl="0" marL="0" marR="0" rtl="0" algn="l">
              <a:lnSpc>
                <a:spcPct val="100000"/>
              </a:lnSpc>
              <a:spcBef>
                <a:spcPts val="0"/>
              </a:spcBef>
              <a:spcAft>
                <a:spcPts val="0"/>
              </a:spcAft>
              <a:buNone/>
            </a:pPr>
            <a:r>
              <a:rPr b="1" lang="en" sz="1200">
                <a:solidFill>
                  <a:srgbClr val="4F5760"/>
                </a:solidFill>
                <a:latin typeface="Verdana"/>
                <a:ea typeface="Verdana"/>
                <a:cs typeface="Verdana"/>
                <a:sym typeface="Verdana"/>
              </a:rPr>
              <a:t>Major and Grade Mapping</a:t>
            </a:r>
            <a:endParaRPr sz="1200">
              <a:latin typeface="Verdana"/>
              <a:ea typeface="Verdana"/>
              <a:cs typeface="Verdana"/>
              <a:sym typeface="Verdana"/>
            </a:endParaRPr>
          </a:p>
          <a:p>
            <a:pPr indent="0" lvl="0" marL="12700" marR="266700" rtl="0" algn="l">
              <a:lnSpc>
                <a:spcPct val="100899"/>
              </a:lnSpc>
              <a:spcBef>
                <a:spcPts val="600"/>
              </a:spcBef>
              <a:spcAft>
                <a:spcPts val="0"/>
              </a:spcAft>
              <a:buNone/>
            </a:pPr>
            <a:r>
              <a:rPr lang="en" sz="1000">
                <a:solidFill>
                  <a:srgbClr val="333D48"/>
                </a:solidFill>
                <a:latin typeface="Verdana"/>
                <a:ea typeface="Verdana"/>
                <a:cs typeface="Verdana"/>
                <a:sym typeface="Verdana"/>
              </a:rPr>
              <a:t>Inactive or outdated major or grade  records are coded to align with the  current-day equivalents.</a:t>
            </a:r>
            <a:endParaRPr sz="1000">
              <a:latin typeface="Verdana"/>
              <a:ea typeface="Verdana"/>
              <a:cs typeface="Verdana"/>
              <a:sym typeface="Verdana"/>
            </a:endParaRPr>
          </a:p>
          <a:p>
            <a:pPr indent="0" lvl="0" marL="0" marR="0" rtl="0" algn="l">
              <a:lnSpc>
                <a:spcPct val="100000"/>
              </a:lnSpc>
              <a:spcBef>
                <a:spcPts val="0"/>
              </a:spcBef>
              <a:spcAft>
                <a:spcPts val="0"/>
              </a:spcAft>
              <a:buNone/>
            </a:pPr>
            <a:r>
              <a:t/>
            </a:r>
            <a:endParaRPr sz="1100">
              <a:latin typeface="Verdana"/>
              <a:ea typeface="Verdana"/>
              <a:cs typeface="Verdana"/>
              <a:sym typeface="Verdana"/>
            </a:endParaRPr>
          </a:p>
          <a:p>
            <a:pPr indent="0" lvl="0" marL="12700" marR="0" rtl="0" algn="l">
              <a:lnSpc>
                <a:spcPct val="100000"/>
              </a:lnSpc>
              <a:spcBef>
                <a:spcPts val="0"/>
              </a:spcBef>
              <a:spcAft>
                <a:spcPts val="0"/>
              </a:spcAft>
              <a:buNone/>
            </a:pPr>
            <a:r>
              <a:rPr b="1" lang="en" sz="1200">
                <a:solidFill>
                  <a:srgbClr val="333D48"/>
                </a:solidFill>
                <a:latin typeface="Verdana"/>
                <a:ea typeface="Verdana"/>
                <a:cs typeface="Verdana"/>
                <a:sym typeface="Verdana"/>
              </a:rPr>
              <a:t>Outcome Selection</a:t>
            </a:r>
            <a:endParaRPr sz="1200">
              <a:latin typeface="Verdana"/>
              <a:ea typeface="Verdana"/>
              <a:cs typeface="Verdana"/>
              <a:sym typeface="Verdana"/>
            </a:endParaRPr>
          </a:p>
          <a:p>
            <a:pPr indent="0" lvl="0" marL="12700" marR="0" rtl="0" algn="l">
              <a:lnSpc>
                <a:spcPct val="100800"/>
              </a:lnSpc>
              <a:spcBef>
                <a:spcPts val="800"/>
              </a:spcBef>
              <a:spcAft>
                <a:spcPts val="0"/>
              </a:spcAft>
              <a:buNone/>
            </a:pPr>
            <a:r>
              <a:rPr lang="en" sz="1000">
                <a:solidFill>
                  <a:srgbClr val="333D48"/>
                </a:solidFill>
                <a:latin typeface="Verdana"/>
                <a:ea typeface="Verdana"/>
                <a:cs typeface="Verdana"/>
                <a:sym typeface="Verdana"/>
              </a:rPr>
              <a:t>Your SSPM is configured to evaluate  likelihood to </a:t>
            </a:r>
            <a:r>
              <a:rPr b="1" lang="en" sz="1000">
                <a:solidFill>
                  <a:srgbClr val="333D48"/>
                </a:solidFill>
                <a:latin typeface="Verdana"/>
                <a:ea typeface="Verdana"/>
                <a:cs typeface="Verdana"/>
                <a:sym typeface="Verdana"/>
              </a:rPr>
              <a:t>persist to the next term</a:t>
            </a:r>
            <a:r>
              <a:rPr lang="en" sz="1000">
                <a:solidFill>
                  <a:srgbClr val="333D48"/>
                </a:solidFill>
                <a:latin typeface="Verdana"/>
                <a:ea typeface="Verdana"/>
                <a:cs typeface="Verdana"/>
                <a:sym typeface="Verdana"/>
              </a:rPr>
              <a:t>.</a:t>
            </a:r>
            <a:endParaRPr sz="1000">
              <a:latin typeface="Verdana"/>
              <a:ea typeface="Verdana"/>
              <a:cs typeface="Verdana"/>
              <a:sym typeface="Verdana"/>
            </a:endParaRPr>
          </a:p>
        </p:txBody>
      </p:sp>
      <p:grpSp>
        <p:nvGrpSpPr>
          <p:cNvPr id="150" name="Google Shape;150;p22"/>
          <p:cNvGrpSpPr/>
          <p:nvPr/>
        </p:nvGrpSpPr>
        <p:grpSpPr>
          <a:xfrm>
            <a:off x="3276633" y="2987423"/>
            <a:ext cx="5867459" cy="926887"/>
            <a:chOff x="3604260" y="4514088"/>
            <a:chExt cx="6454140" cy="1400555"/>
          </a:xfrm>
        </p:grpSpPr>
        <p:sp>
          <p:nvSpPr>
            <p:cNvPr id="151" name="Google Shape;151;p22"/>
            <p:cNvSpPr/>
            <p:nvPr/>
          </p:nvSpPr>
          <p:spPr>
            <a:xfrm>
              <a:off x="3604260" y="4514088"/>
              <a:ext cx="6454140" cy="1132839"/>
            </a:xfrm>
            <a:custGeom>
              <a:rect b="b" l="l" r="r" t="t"/>
              <a:pathLst>
                <a:path extrusionOk="0" h="1132839" w="6454140">
                  <a:moveTo>
                    <a:pt x="554736" y="1132331"/>
                  </a:moveTo>
                  <a:lnTo>
                    <a:pt x="0" y="565404"/>
                  </a:lnTo>
                  <a:lnTo>
                    <a:pt x="554736" y="0"/>
                  </a:lnTo>
                  <a:lnTo>
                    <a:pt x="554736" y="283463"/>
                  </a:lnTo>
                  <a:lnTo>
                    <a:pt x="6454140" y="283463"/>
                  </a:lnTo>
                  <a:lnTo>
                    <a:pt x="6454140" y="848867"/>
                  </a:lnTo>
                  <a:lnTo>
                    <a:pt x="554736" y="848867"/>
                  </a:lnTo>
                  <a:lnTo>
                    <a:pt x="554736" y="1132331"/>
                  </a:lnTo>
                  <a:close/>
                </a:path>
              </a:pathLst>
            </a:custGeom>
            <a:solidFill>
              <a:srgbClr val="C3C6CA"/>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500"/>
            </a:p>
          </p:txBody>
        </p:sp>
        <p:sp>
          <p:nvSpPr>
            <p:cNvPr id="152" name="Google Shape;152;p22"/>
            <p:cNvSpPr/>
            <p:nvPr/>
          </p:nvSpPr>
          <p:spPr>
            <a:xfrm>
              <a:off x="4584192" y="5564123"/>
              <a:ext cx="177164" cy="350520"/>
            </a:xfrm>
            <a:custGeom>
              <a:rect b="b" l="l" r="r" t="t"/>
              <a:pathLst>
                <a:path extrusionOk="0" h="350520" w="177164">
                  <a:moveTo>
                    <a:pt x="0" y="350520"/>
                  </a:moveTo>
                  <a:lnTo>
                    <a:pt x="0" y="0"/>
                  </a:lnTo>
                  <a:lnTo>
                    <a:pt x="176783" y="166116"/>
                  </a:lnTo>
                  <a:lnTo>
                    <a:pt x="0" y="350520"/>
                  </a:lnTo>
                  <a:close/>
                </a:path>
              </a:pathLst>
            </a:custGeom>
            <a:solidFill>
              <a:srgbClr val="00B1A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500"/>
            </a:p>
          </p:txBody>
        </p:sp>
      </p:grpSp>
      <p:sp>
        <p:nvSpPr>
          <p:cNvPr id="153" name="Google Shape;153;p22"/>
          <p:cNvSpPr txBox="1"/>
          <p:nvPr/>
        </p:nvSpPr>
        <p:spPr>
          <a:xfrm>
            <a:off x="4543828" y="3253179"/>
            <a:ext cx="3865800" cy="1623900"/>
          </a:xfrm>
          <a:prstGeom prst="rect">
            <a:avLst/>
          </a:prstGeom>
          <a:noFill/>
          <a:ln>
            <a:noFill/>
          </a:ln>
        </p:spPr>
        <p:txBody>
          <a:bodyPr anchorCtr="0" anchor="t" bIns="0" lIns="0" spcFirstLastPara="1" rIns="0" wrap="square" tIns="14150">
            <a:spAutoFit/>
          </a:bodyPr>
          <a:lstStyle/>
          <a:p>
            <a:pPr indent="0" lvl="0" marL="0" marR="1168400" rtl="0" algn="ctr">
              <a:lnSpc>
                <a:spcPct val="100000"/>
              </a:lnSpc>
              <a:spcBef>
                <a:spcPts val="0"/>
              </a:spcBef>
              <a:spcAft>
                <a:spcPts val="0"/>
              </a:spcAft>
              <a:buNone/>
            </a:pPr>
            <a:r>
              <a:rPr b="1" lang="en" sz="1200">
                <a:solidFill>
                  <a:srgbClr val="333D48"/>
                </a:solidFill>
                <a:latin typeface="Verdana"/>
                <a:ea typeface="Verdana"/>
                <a:cs typeface="Verdana"/>
                <a:sym typeface="Verdana"/>
              </a:rPr>
              <a:t>Deployment</a:t>
            </a:r>
            <a:endParaRPr sz="1200">
              <a:latin typeface="Verdana"/>
              <a:ea typeface="Verdana"/>
              <a:cs typeface="Verdana"/>
              <a:sym typeface="Verdana"/>
            </a:endParaRPr>
          </a:p>
          <a:p>
            <a:pPr indent="0" lvl="0" marL="0" marR="0" rtl="0" algn="l">
              <a:lnSpc>
                <a:spcPct val="100000"/>
              </a:lnSpc>
              <a:spcBef>
                <a:spcPts val="0"/>
              </a:spcBef>
              <a:spcAft>
                <a:spcPts val="0"/>
              </a:spcAft>
              <a:buNone/>
            </a:pPr>
            <a:r>
              <a:t/>
            </a:r>
            <a:endParaRPr sz="1500">
              <a:latin typeface="Verdana"/>
              <a:ea typeface="Verdana"/>
              <a:cs typeface="Verdana"/>
              <a:sym typeface="Verdana"/>
            </a:endParaRPr>
          </a:p>
          <a:p>
            <a:pPr indent="0" lvl="0" marL="0" marR="1155700" rtl="0" algn="ctr">
              <a:lnSpc>
                <a:spcPct val="100000"/>
              </a:lnSpc>
              <a:spcBef>
                <a:spcPts val="1200"/>
              </a:spcBef>
              <a:spcAft>
                <a:spcPts val="0"/>
              </a:spcAft>
              <a:buNone/>
            </a:pPr>
            <a:r>
              <a:rPr b="1" lang="en" sz="1200">
                <a:solidFill>
                  <a:srgbClr val="333D48"/>
                </a:solidFill>
                <a:latin typeface="Verdana"/>
                <a:ea typeface="Verdana"/>
                <a:cs typeface="Verdana"/>
                <a:sym typeface="Verdana"/>
              </a:rPr>
              <a:t>Model Fitting and Review</a:t>
            </a:r>
            <a:endParaRPr sz="1200">
              <a:latin typeface="Verdana"/>
              <a:ea typeface="Verdana"/>
              <a:cs typeface="Verdana"/>
              <a:sym typeface="Verdana"/>
            </a:endParaRPr>
          </a:p>
          <a:p>
            <a:pPr indent="0" lvl="0" marL="25400" marR="0" rtl="0" algn="l">
              <a:lnSpc>
                <a:spcPct val="100800"/>
              </a:lnSpc>
              <a:spcBef>
                <a:spcPts val="400"/>
              </a:spcBef>
              <a:spcAft>
                <a:spcPts val="0"/>
              </a:spcAft>
              <a:buNone/>
            </a:pPr>
            <a:r>
              <a:rPr lang="en" sz="1000">
                <a:solidFill>
                  <a:srgbClr val="333D48"/>
                </a:solidFill>
                <a:latin typeface="Verdana"/>
                <a:ea typeface="Verdana"/>
                <a:cs typeface="Verdana"/>
                <a:sym typeface="Verdana"/>
              </a:rPr>
              <a:t>The model (a combination of several penalized logistic  regression models applied to different subgroups of  students) is trained using the historical data.</a:t>
            </a:r>
            <a:endParaRPr sz="1000">
              <a:latin typeface="Verdana"/>
              <a:ea typeface="Verdana"/>
              <a:cs typeface="Verdana"/>
              <a:sym typeface="Verdana"/>
            </a:endParaRPr>
          </a:p>
          <a:p>
            <a:pPr indent="0" lvl="0" marL="0" marR="0" rtl="0" algn="l">
              <a:lnSpc>
                <a:spcPct val="100000"/>
              </a:lnSpc>
              <a:spcBef>
                <a:spcPts val="0"/>
              </a:spcBef>
              <a:spcAft>
                <a:spcPts val="0"/>
              </a:spcAft>
              <a:buNone/>
            </a:pPr>
            <a:r>
              <a:t/>
            </a:r>
            <a:endParaRPr sz="1000">
              <a:latin typeface="Verdana"/>
              <a:ea typeface="Verdana"/>
              <a:cs typeface="Verdana"/>
              <a:sym typeface="Verdana"/>
            </a:endParaRPr>
          </a:p>
          <a:p>
            <a:pPr indent="0" lvl="0" marL="12700" marR="0" rtl="0" algn="l">
              <a:lnSpc>
                <a:spcPct val="100000"/>
              </a:lnSpc>
              <a:spcBef>
                <a:spcPts val="0"/>
              </a:spcBef>
              <a:spcAft>
                <a:spcPts val="0"/>
              </a:spcAft>
              <a:buNone/>
            </a:pPr>
            <a:r>
              <a:rPr b="1" lang="en" sz="1200">
                <a:solidFill>
                  <a:srgbClr val="333D48"/>
                </a:solidFill>
                <a:latin typeface="Verdana"/>
                <a:ea typeface="Verdana"/>
                <a:cs typeface="Verdana"/>
                <a:sym typeface="Verdana"/>
              </a:rPr>
              <a:t>Accuracy and Distribution Analysis</a:t>
            </a:r>
            <a:endParaRPr sz="1200">
              <a:latin typeface="Verdana"/>
              <a:ea typeface="Verdana"/>
              <a:cs typeface="Verdana"/>
              <a:sym typeface="Verdana"/>
            </a:endParaRPr>
          </a:p>
        </p:txBody>
      </p:sp>
      <p:grpSp>
        <p:nvGrpSpPr>
          <p:cNvPr id="154" name="Google Shape;154;p22"/>
          <p:cNvGrpSpPr/>
          <p:nvPr/>
        </p:nvGrpSpPr>
        <p:grpSpPr>
          <a:xfrm>
            <a:off x="705203" y="3241586"/>
            <a:ext cx="2254156" cy="1290986"/>
            <a:chOff x="775716" y="4898135"/>
            <a:chExt cx="2479547" cy="1950720"/>
          </a:xfrm>
        </p:grpSpPr>
        <p:sp>
          <p:nvSpPr>
            <p:cNvPr id="155" name="Google Shape;155;p22"/>
            <p:cNvSpPr/>
            <p:nvPr/>
          </p:nvSpPr>
          <p:spPr>
            <a:xfrm>
              <a:off x="1139952" y="4898135"/>
              <a:ext cx="623569" cy="617220"/>
            </a:xfrm>
            <a:custGeom>
              <a:rect b="b" l="l" r="r" t="t"/>
              <a:pathLst>
                <a:path extrusionOk="0" h="617220" w="623569">
                  <a:moveTo>
                    <a:pt x="312419" y="617220"/>
                  </a:moveTo>
                  <a:lnTo>
                    <a:pt x="266327" y="613861"/>
                  </a:lnTo>
                  <a:lnTo>
                    <a:pt x="222310" y="604107"/>
                  </a:lnTo>
                  <a:lnTo>
                    <a:pt x="180855" y="588438"/>
                  </a:lnTo>
                  <a:lnTo>
                    <a:pt x="142451" y="567334"/>
                  </a:lnTo>
                  <a:lnTo>
                    <a:pt x="107584" y="541277"/>
                  </a:lnTo>
                  <a:lnTo>
                    <a:pt x="76743" y="510748"/>
                  </a:lnTo>
                  <a:lnTo>
                    <a:pt x="50416" y="476227"/>
                  </a:lnTo>
                  <a:lnTo>
                    <a:pt x="29091" y="438196"/>
                  </a:lnTo>
                  <a:lnTo>
                    <a:pt x="13254" y="397135"/>
                  </a:lnTo>
                  <a:lnTo>
                    <a:pt x="3394" y="353525"/>
                  </a:lnTo>
                  <a:lnTo>
                    <a:pt x="0" y="307848"/>
                  </a:lnTo>
                  <a:lnTo>
                    <a:pt x="3394" y="262205"/>
                  </a:lnTo>
                  <a:lnTo>
                    <a:pt x="13254" y="218693"/>
                  </a:lnTo>
                  <a:lnTo>
                    <a:pt x="29091" y="177777"/>
                  </a:lnTo>
                  <a:lnTo>
                    <a:pt x="50416" y="139926"/>
                  </a:lnTo>
                  <a:lnTo>
                    <a:pt x="76743" y="105605"/>
                  </a:lnTo>
                  <a:lnTo>
                    <a:pt x="107584" y="75283"/>
                  </a:lnTo>
                  <a:lnTo>
                    <a:pt x="142451" y="49427"/>
                  </a:lnTo>
                  <a:lnTo>
                    <a:pt x="180855" y="28503"/>
                  </a:lnTo>
                  <a:lnTo>
                    <a:pt x="222310" y="12979"/>
                  </a:lnTo>
                  <a:lnTo>
                    <a:pt x="266327" y="3322"/>
                  </a:lnTo>
                  <a:lnTo>
                    <a:pt x="312419" y="0"/>
                  </a:lnTo>
                  <a:lnTo>
                    <a:pt x="358476" y="3322"/>
                  </a:lnTo>
                  <a:lnTo>
                    <a:pt x="402396" y="12979"/>
                  </a:lnTo>
                  <a:lnTo>
                    <a:pt x="443706" y="28503"/>
                  </a:lnTo>
                  <a:lnTo>
                    <a:pt x="481930" y="49427"/>
                  </a:lnTo>
                  <a:lnTo>
                    <a:pt x="516597" y="75283"/>
                  </a:lnTo>
                  <a:lnTo>
                    <a:pt x="547230" y="105605"/>
                  </a:lnTo>
                  <a:lnTo>
                    <a:pt x="573357" y="139926"/>
                  </a:lnTo>
                  <a:lnTo>
                    <a:pt x="594503" y="177777"/>
                  </a:lnTo>
                  <a:lnTo>
                    <a:pt x="610194" y="218693"/>
                  </a:lnTo>
                  <a:lnTo>
                    <a:pt x="619956" y="262205"/>
                  </a:lnTo>
                  <a:lnTo>
                    <a:pt x="623316" y="307848"/>
                  </a:lnTo>
                  <a:lnTo>
                    <a:pt x="619956" y="353525"/>
                  </a:lnTo>
                  <a:lnTo>
                    <a:pt x="610194" y="397135"/>
                  </a:lnTo>
                  <a:lnTo>
                    <a:pt x="594503" y="438196"/>
                  </a:lnTo>
                  <a:lnTo>
                    <a:pt x="573357" y="476227"/>
                  </a:lnTo>
                  <a:lnTo>
                    <a:pt x="547230" y="510748"/>
                  </a:lnTo>
                  <a:lnTo>
                    <a:pt x="516597" y="541277"/>
                  </a:lnTo>
                  <a:lnTo>
                    <a:pt x="481930" y="567334"/>
                  </a:lnTo>
                  <a:lnTo>
                    <a:pt x="443706" y="588438"/>
                  </a:lnTo>
                  <a:lnTo>
                    <a:pt x="402396" y="604107"/>
                  </a:lnTo>
                  <a:lnTo>
                    <a:pt x="358476" y="613861"/>
                  </a:lnTo>
                  <a:lnTo>
                    <a:pt x="312419" y="617220"/>
                  </a:lnTo>
                  <a:close/>
                </a:path>
              </a:pathLst>
            </a:custGeom>
            <a:solidFill>
              <a:srgbClr val="00AF50"/>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500"/>
            </a:p>
          </p:txBody>
        </p:sp>
        <p:sp>
          <p:nvSpPr>
            <p:cNvPr id="156" name="Google Shape;156;p22"/>
            <p:cNvSpPr/>
            <p:nvPr/>
          </p:nvSpPr>
          <p:spPr>
            <a:xfrm>
              <a:off x="1139952" y="4898135"/>
              <a:ext cx="623569" cy="617220"/>
            </a:xfrm>
            <a:custGeom>
              <a:rect b="b" l="l" r="r" t="t"/>
              <a:pathLst>
                <a:path extrusionOk="0" h="617220" w="623569">
                  <a:moveTo>
                    <a:pt x="0" y="307848"/>
                  </a:moveTo>
                  <a:lnTo>
                    <a:pt x="3394" y="262205"/>
                  </a:lnTo>
                  <a:lnTo>
                    <a:pt x="13254" y="218693"/>
                  </a:lnTo>
                  <a:lnTo>
                    <a:pt x="29091" y="177777"/>
                  </a:lnTo>
                  <a:lnTo>
                    <a:pt x="50416" y="139926"/>
                  </a:lnTo>
                  <a:lnTo>
                    <a:pt x="76743" y="105605"/>
                  </a:lnTo>
                  <a:lnTo>
                    <a:pt x="107584" y="75283"/>
                  </a:lnTo>
                  <a:lnTo>
                    <a:pt x="142451" y="49427"/>
                  </a:lnTo>
                  <a:lnTo>
                    <a:pt x="180855" y="28503"/>
                  </a:lnTo>
                  <a:lnTo>
                    <a:pt x="222310" y="12979"/>
                  </a:lnTo>
                  <a:lnTo>
                    <a:pt x="266327" y="3322"/>
                  </a:lnTo>
                  <a:lnTo>
                    <a:pt x="312419" y="0"/>
                  </a:lnTo>
                  <a:lnTo>
                    <a:pt x="358476" y="3322"/>
                  </a:lnTo>
                  <a:lnTo>
                    <a:pt x="402396" y="12979"/>
                  </a:lnTo>
                  <a:lnTo>
                    <a:pt x="443706" y="28503"/>
                  </a:lnTo>
                  <a:lnTo>
                    <a:pt x="481930" y="49427"/>
                  </a:lnTo>
                  <a:lnTo>
                    <a:pt x="516597" y="75283"/>
                  </a:lnTo>
                  <a:lnTo>
                    <a:pt x="547230" y="105605"/>
                  </a:lnTo>
                  <a:lnTo>
                    <a:pt x="573357" y="139926"/>
                  </a:lnTo>
                  <a:lnTo>
                    <a:pt x="594503" y="177777"/>
                  </a:lnTo>
                  <a:lnTo>
                    <a:pt x="610194" y="218693"/>
                  </a:lnTo>
                  <a:lnTo>
                    <a:pt x="619956" y="262205"/>
                  </a:lnTo>
                  <a:lnTo>
                    <a:pt x="623316" y="307848"/>
                  </a:lnTo>
                  <a:lnTo>
                    <a:pt x="619956" y="353525"/>
                  </a:lnTo>
                  <a:lnTo>
                    <a:pt x="610194" y="397135"/>
                  </a:lnTo>
                  <a:lnTo>
                    <a:pt x="594503" y="438196"/>
                  </a:lnTo>
                  <a:lnTo>
                    <a:pt x="573357" y="476227"/>
                  </a:lnTo>
                  <a:lnTo>
                    <a:pt x="547230" y="510748"/>
                  </a:lnTo>
                  <a:lnTo>
                    <a:pt x="516597" y="541277"/>
                  </a:lnTo>
                  <a:lnTo>
                    <a:pt x="481930" y="567334"/>
                  </a:lnTo>
                  <a:lnTo>
                    <a:pt x="443706" y="588438"/>
                  </a:lnTo>
                  <a:lnTo>
                    <a:pt x="402396" y="604107"/>
                  </a:lnTo>
                  <a:lnTo>
                    <a:pt x="358476" y="613861"/>
                  </a:lnTo>
                  <a:lnTo>
                    <a:pt x="312419" y="617220"/>
                  </a:lnTo>
                  <a:lnTo>
                    <a:pt x="266327" y="613861"/>
                  </a:lnTo>
                  <a:lnTo>
                    <a:pt x="222310" y="604107"/>
                  </a:lnTo>
                  <a:lnTo>
                    <a:pt x="180855" y="588438"/>
                  </a:lnTo>
                  <a:lnTo>
                    <a:pt x="142451" y="567334"/>
                  </a:lnTo>
                  <a:lnTo>
                    <a:pt x="107584" y="541277"/>
                  </a:lnTo>
                  <a:lnTo>
                    <a:pt x="76743" y="510748"/>
                  </a:lnTo>
                  <a:lnTo>
                    <a:pt x="50416" y="476227"/>
                  </a:lnTo>
                  <a:lnTo>
                    <a:pt x="29091" y="438196"/>
                  </a:lnTo>
                  <a:lnTo>
                    <a:pt x="13254" y="397135"/>
                  </a:lnTo>
                  <a:lnTo>
                    <a:pt x="3394" y="353525"/>
                  </a:lnTo>
                  <a:lnTo>
                    <a:pt x="0" y="307848"/>
                  </a:lnTo>
                </a:path>
              </a:pathLst>
            </a:custGeom>
            <a:noFill/>
            <a:ln cap="flat" cmpd="sng" w="19800">
              <a:solidFill>
                <a:srgbClr val="00AF50"/>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500"/>
            </a:p>
          </p:txBody>
        </p:sp>
        <p:sp>
          <p:nvSpPr>
            <p:cNvPr id="157" name="Google Shape;157;p22"/>
            <p:cNvSpPr/>
            <p:nvPr/>
          </p:nvSpPr>
          <p:spPr>
            <a:xfrm>
              <a:off x="1539240" y="5515355"/>
              <a:ext cx="624839" cy="615950"/>
            </a:xfrm>
            <a:custGeom>
              <a:rect b="b" l="l" r="r" t="t"/>
              <a:pathLst>
                <a:path extrusionOk="0" h="615950" w="624839">
                  <a:moveTo>
                    <a:pt x="312419" y="615696"/>
                  </a:moveTo>
                  <a:lnTo>
                    <a:pt x="266327" y="612373"/>
                  </a:lnTo>
                  <a:lnTo>
                    <a:pt x="222310" y="602716"/>
                  </a:lnTo>
                  <a:lnTo>
                    <a:pt x="180855" y="587192"/>
                  </a:lnTo>
                  <a:lnTo>
                    <a:pt x="142451" y="566268"/>
                  </a:lnTo>
                  <a:lnTo>
                    <a:pt x="107584" y="540412"/>
                  </a:lnTo>
                  <a:lnTo>
                    <a:pt x="76743" y="510090"/>
                  </a:lnTo>
                  <a:lnTo>
                    <a:pt x="50416" y="475769"/>
                  </a:lnTo>
                  <a:lnTo>
                    <a:pt x="29091" y="437918"/>
                  </a:lnTo>
                  <a:lnTo>
                    <a:pt x="13254" y="397002"/>
                  </a:lnTo>
                  <a:lnTo>
                    <a:pt x="3394" y="353490"/>
                  </a:lnTo>
                  <a:lnTo>
                    <a:pt x="0" y="307848"/>
                  </a:lnTo>
                  <a:lnTo>
                    <a:pt x="3394" y="262205"/>
                  </a:lnTo>
                  <a:lnTo>
                    <a:pt x="13254" y="218693"/>
                  </a:lnTo>
                  <a:lnTo>
                    <a:pt x="29091" y="177777"/>
                  </a:lnTo>
                  <a:lnTo>
                    <a:pt x="50416" y="139926"/>
                  </a:lnTo>
                  <a:lnTo>
                    <a:pt x="76743" y="105605"/>
                  </a:lnTo>
                  <a:lnTo>
                    <a:pt x="107584" y="75283"/>
                  </a:lnTo>
                  <a:lnTo>
                    <a:pt x="142451" y="49427"/>
                  </a:lnTo>
                  <a:lnTo>
                    <a:pt x="180855" y="28503"/>
                  </a:lnTo>
                  <a:lnTo>
                    <a:pt x="222310" y="12979"/>
                  </a:lnTo>
                  <a:lnTo>
                    <a:pt x="266327" y="3322"/>
                  </a:lnTo>
                  <a:lnTo>
                    <a:pt x="312419" y="0"/>
                  </a:lnTo>
                  <a:lnTo>
                    <a:pt x="358512" y="3322"/>
                  </a:lnTo>
                  <a:lnTo>
                    <a:pt x="402529" y="12979"/>
                  </a:lnTo>
                  <a:lnTo>
                    <a:pt x="443984" y="28503"/>
                  </a:lnTo>
                  <a:lnTo>
                    <a:pt x="482388" y="49427"/>
                  </a:lnTo>
                  <a:lnTo>
                    <a:pt x="517255" y="75283"/>
                  </a:lnTo>
                  <a:lnTo>
                    <a:pt x="548096" y="105605"/>
                  </a:lnTo>
                  <a:lnTo>
                    <a:pt x="574423" y="139926"/>
                  </a:lnTo>
                  <a:lnTo>
                    <a:pt x="595748" y="177777"/>
                  </a:lnTo>
                  <a:lnTo>
                    <a:pt x="611585" y="218693"/>
                  </a:lnTo>
                  <a:lnTo>
                    <a:pt x="621445" y="262205"/>
                  </a:lnTo>
                  <a:lnTo>
                    <a:pt x="624839" y="307848"/>
                  </a:lnTo>
                  <a:lnTo>
                    <a:pt x="621445" y="353490"/>
                  </a:lnTo>
                  <a:lnTo>
                    <a:pt x="611585" y="397002"/>
                  </a:lnTo>
                  <a:lnTo>
                    <a:pt x="595748" y="437918"/>
                  </a:lnTo>
                  <a:lnTo>
                    <a:pt x="574423" y="475769"/>
                  </a:lnTo>
                  <a:lnTo>
                    <a:pt x="548096" y="510090"/>
                  </a:lnTo>
                  <a:lnTo>
                    <a:pt x="517255" y="540412"/>
                  </a:lnTo>
                  <a:lnTo>
                    <a:pt x="482388" y="566268"/>
                  </a:lnTo>
                  <a:lnTo>
                    <a:pt x="443984" y="587192"/>
                  </a:lnTo>
                  <a:lnTo>
                    <a:pt x="402529" y="602716"/>
                  </a:lnTo>
                  <a:lnTo>
                    <a:pt x="358512" y="612373"/>
                  </a:lnTo>
                  <a:lnTo>
                    <a:pt x="312419" y="615696"/>
                  </a:lnTo>
                  <a:close/>
                </a:path>
              </a:pathLst>
            </a:custGeom>
            <a:solidFill>
              <a:srgbClr val="FFCC00"/>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500"/>
            </a:p>
          </p:txBody>
        </p:sp>
        <p:sp>
          <p:nvSpPr>
            <p:cNvPr id="158" name="Google Shape;158;p22"/>
            <p:cNvSpPr/>
            <p:nvPr/>
          </p:nvSpPr>
          <p:spPr>
            <a:xfrm>
              <a:off x="1539240" y="5515355"/>
              <a:ext cx="624839" cy="615950"/>
            </a:xfrm>
            <a:custGeom>
              <a:rect b="b" l="l" r="r" t="t"/>
              <a:pathLst>
                <a:path extrusionOk="0" h="615950" w="624839">
                  <a:moveTo>
                    <a:pt x="0" y="307848"/>
                  </a:moveTo>
                  <a:lnTo>
                    <a:pt x="3394" y="262205"/>
                  </a:lnTo>
                  <a:lnTo>
                    <a:pt x="13254" y="218693"/>
                  </a:lnTo>
                  <a:lnTo>
                    <a:pt x="29091" y="177777"/>
                  </a:lnTo>
                  <a:lnTo>
                    <a:pt x="50416" y="139926"/>
                  </a:lnTo>
                  <a:lnTo>
                    <a:pt x="76743" y="105605"/>
                  </a:lnTo>
                  <a:lnTo>
                    <a:pt x="107584" y="75283"/>
                  </a:lnTo>
                  <a:lnTo>
                    <a:pt x="142451" y="49427"/>
                  </a:lnTo>
                  <a:lnTo>
                    <a:pt x="180855" y="28503"/>
                  </a:lnTo>
                  <a:lnTo>
                    <a:pt x="222310" y="12979"/>
                  </a:lnTo>
                  <a:lnTo>
                    <a:pt x="266327" y="3322"/>
                  </a:lnTo>
                  <a:lnTo>
                    <a:pt x="312419" y="0"/>
                  </a:lnTo>
                  <a:lnTo>
                    <a:pt x="358512" y="3322"/>
                  </a:lnTo>
                  <a:lnTo>
                    <a:pt x="402529" y="12979"/>
                  </a:lnTo>
                  <a:lnTo>
                    <a:pt x="443984" y="28503"/>
                  </a:lnTo>
                  <a:lnTo>
                    <a:pt x="482388" y="49427"/>
                  </a:lnTo>
                  <a:lnTo>
                    <a:pt x="517255" y="75283"/>
                  </a:lnTo>
                  <a:lnTo>
                    <a:pt x="548096" y="105605"/>
                  </a:lnTo>
                  <a:lnTo>
                    <a:pt x="574423" y="139926"/>
                  </a:lnTo>
                  <a:lnTo>
                    <a:pt x="595748" y="177777"/>
                  </a:lnTo>
                  <a:lnTo>
                    <a:pt x="611585" y="218693"/>
                  </a:lnTo>
                  <a:lnTo>
                    <a:pt x="621445" y="262205"/>
                  </a:lnTo>
                  <a:lnTo>
                    <a:pt x="624839" y="307848"/>
                  </a:lnTo>
                  <a:lnTo>
                    <a:pt x="621445" y="353490"/>
                  </a:lnTo>
                  <a:lnTo>
                    <a:pt x="611585" y="397002"/>
                  </a:lnTo>
                  <a:lnTo>
                    <a:pt x="595748" y="437918"/>
                  </a:lnTo>
                  <a:lnTo>
                    <a:pt x="574423" y="475769"/>
                  </a:lnTo>
                  <a:lnTo>
                    <a:pt x="548096" y="510090"/>
                  </a:lnTo>
                  <a:lnTo>
                    <a:pt x="517255" y="540412"/>
                  </a:lnTo>
                  <a:lnTo>
                    <a:pt x="482388" y="566268"/>
                  </a:lnTo>
                  <a:lnTo>
                    <a:pt x="443984" y="587192"/>
                  </a:lnTo>
                  <a:lnTo>
                    <a:pt x="402529" y="602716"/>
                  </a:lnTo>
                  <a:lnTo>
                    <a:pt x="358512" y="612373"/>
                  </a:lnTo>
                  <a:lnTo>
                    <a:pt x="312419" y="615696"/>
                  </a:lnTo>
                  <a:lnTo>
                    <a:pt x="266327" y="612373"/>
                  </a:lnTo>
                  <a:lnTo>
                    <a:pt x="222310" y="602716"/>
                  </a:lnTo>
                  <a:lnTo>
                    <a:pt x="180855" y="587192"/>
                  </a:lnTo>
                  <a:lnTo>
                    <a:pt x="142451" y="566268"/>
                  </a:lnTo>
                  <a:lnTo>
                    <a:pt x="107584" y="540412"/>
                  </a:lnTo>
                  <a:lnTo>
                    <a:pt x="76743" y="510090"/>
                  </a:lnTo>
                  <a:lnTo>
                    <a:pt x="50416" y="475769"/>
                  </a:lnTo>
                  <a:lnTo>
                    <a:pt x="29091" y="437918"/>
                  </a:lnTo>
                  <a:lnTo>
                    <a:pt x="13254" y="397002"/>
                  </a:lnTo>
                  <a:lnTo>
                    <a:pt x="3394" y="353490"/>
                  </a:lnTo>
                  <a:lnTo>
                    <a:pt x="0" y="307848"/>
                  </a:lnTo>
                </a:path>
              </a:pathLst>
            </a:custGeom>
            <a:noFill/>
            <a:ln cap="flat" cmpd="sng" w="19800">
              <a:solidFill>
                <a:srgbClr val="FFCC00"/>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500"/>
            </a:p>
          </p:txBody>
        </p:sp>
        <p:sp>
          <p:nvSpPr>
            <p:cNvPr id="159" name="Google Shape;159;p22"/>
            <p:cNvSpPr/>
            <p:nvPr/>
          </p:nvSpPr>
          <p:spPr>
            <a:xfrm>
              <a:off x="775716" y="5521451"/>
              <a:ext cx="623569" cy="617220"/>
            </a:xfrm>
            <a:custGeom>
              <a:rect b="b" l="l" r="r" t="t"/>
              <a:pathLst>
                <a:path extrusionOk="0" h="617220" w="623569">
                  <a:moveTo>
                    <a:pt x="310895" y="617220"/>
                  </a:moveTo>
                  <a:lnTo>
                    <a:pt x="264839" y="613861"/>
                  </a:lnTo>
                  <a:lnTo>
                    <a:pt x="220919" y="604107"/>
                  </a:lnTo>
                  <a:lnTo>
                    <a:pt x="179609" y="588438"/>
                  </a:lnTo>
                  <a:lnTo>
                    <a:pt x="141385" y="567334"/>
                  </a:lnTo>
                  <a:lnTo>
                    <a:pt x="106718" y="541277"/>
                  </a:lnTo>
                  <a:lnTo>
                    <a:pt x="76085" y="510748"/>
                  </a:lnTo>
                  <a:lnTo>
                    <a:pt x="49958" y="476227"/>
                  </a:lnTo>
                  <a:lnTo>
                    <a:pt x="28812" y="438196"/>
                  </a:lnTo>
                  <a:lnTo>
                    <a:pt x="13121" y="397135"/>
                  </a:lnTo>
                  <a:lnTo>
                    <a:pt x="3359" y="353525"/>
                  </a:lnTo>
                  <a:lnTo>
                    <a:pt x="0" y="307848"/>
                  </a:lnTo>
                  <a:lnTo>
                    <a:pt x="3359" y="262205"/>
                  </a:lnTo>
                  <a:lnTo>
                    <a:pt x="13121" y="218693"/>
                  </a:lnTo>
                  <a:lnTo>
                    <a:pt x="28812" y="177777"/>
                  </a:lnTo>
                  <a:lnTo>
                    <a:pt x="49958" y="139926"/>
                  </a:lnTo>
                  <a:lnTo>
                    <a:pt x="76085" y="105605"/>
                  </a:lnTo>
                  <a:lnTo>
                    <a:pt x="106718" y="75283"/>
                  </a:lnTo>
                  <a:lnTo>
                    <a:pt x="141385" y="49427"/>
                  </a:lnTo>
                  <a:lnTo>
                    <a:pt x="179609" y="28503"/>
                  </a:lnTo>
                  <a:lnTo>
                    <a:pt x="220919" y="12979"/>
                  </a:lnTo>
                  <a:lnTo>
                    <a:pt x="264839" y="3322"/>
                  </a:lnTo>
                  <a:lnTo>
                    <a:pt x="310895" y="0"/>
                  </a:lnTo>
                  <a:lnTo>
                    <a:pt x="356988" y="3322"/>
                  </a:lnTo>
                  <a:lnTo>
                    <a:pt x="401005" y="12979"/>
                  </a:lnTo>
                  <a:lnTo>
                    <a:pt x="442460" y="28503"/>
                  </a:lnTo>
                  <a:lnTo>
                    <a:pt x="480864" y="49427"/>
                  </a:lnTo>
                  <a:lnTo>
                    <a:pt x="515731" y="75283"/>
                  </a:lnTo>
                  <a:lnTo>
                    <a:pt x="546572" y="105605"/>
                  </a:lnTo>
                  <a:lnTo>
                    <a:pt x="572899" y="139926"/>
                  </a:lnTo>
                  <a:lnTo>
                    <a:pt x="594224" y="177777"/>
                  </a:lnTo>
                  <a:lnTo>
                    <a:pt x="610061" y="218693"/>
                  </a:lnTo>
                  <a:lnTo>
                    <a:pt x="619921" y="262205"/>
                  </a:lnTo>
                  <a:lnTo>
                    <a:pt x="623316" y="307848"/>
                  </a:lnTo>
                  <a:lnTo>
                    <a:pt x="619921" y="353525"/>
                  </a:lnTo>
                  <a:lnTo>
                    <a:pt x="610061" y="397135"/>
                  </a:lnTo>
                  <a:lnTo>
                    <a:pt x="594224" y="438196"/>
                  </a:lnTo>
                  <a:lnTo>
                    <a:pt x="572899" y="476227"/>
                  </a:lnTo>
                  <a:lnTo>
                    <a:pt x="546572" y="510748"/>
                  </a:lnTo>
                  <a:lnTo>
                    <a:pt x="515731" y="541277"/>
                  </a:lnTo>
                  <a:lnTo>
                    <a:pt x="480864" y="567334"/>
                  </a:lnTo>
                  <a:lnTo>
                    <a:pt x="442460" y="588438"/>
                  </a:lnTo>
                  <a:lnTo>
                    <a:pt x="401005" y="604107"/>
                  </a:lnTo>
                  <a:lnTo>
                    <a:pt x="356988" y="613861"/>
                  </a:lnTo>
                  <a:lnTo>
                    <a:pt x="310895" y="617220"/>
                  </a:lnTo>
                  <a:close/>
                </a:path>
              </a:pathLst>
            </a:custGeom>
            <a:solidFill>
              <a:srgbClr val="FF0000"/>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500"/>
            </a:p>
          </p:txBody>
        </p:sp>
        <p:sp>
          <p:nvSpPr>
            <p:cNvPr id="160" name="Google Shape;160;p22"/>
            <p:cNvSpPr/>
            <p:nvPr/>
          </p:nvSpPr>
          <p:spPr>
            <a:xfrm>
              <a:off x="775716" y="5521451"/>
              <a:ext cx="623569" cy="617220"/>
            </a:xfrm>
            <a:custGeom>
              <a:rect b="b" l="l" r="r" t="t"/>
              <a:pathLst>
                <a:path extrusionOk="0" h="617220" w="623569">
                  <a:moveTo>
                    <a:pt x="0" y="307848"/>
                  </a:moveTo>
                  <a:lnTo>
                    <a:pt x="3359" y="262205"/>
                  </a:lnTo>
                  <a:lnTo>
                    <a:pt x="13121" y="218693"/>
                  </a:lnTo>
                  <a:lnTo>
                    <a:pt x="28812" y="177777"/>
                  </a:lnTo>
                  <a:lnTo>
                    <a:pt x="49958" y="139926"/>
                  </a:lnTo>
                  <a:lnTo>
                    <a:pt x="76085" y="105605"/>
                  </a:lnTo>
                  <a:lnTo>
                    <a:pt x="106718" y="75283"/>
                  </a:lnTo>
                  <a:lnTo>
                    <a:pt x="141385" y="49427"/>
                  </a:lnTo>
                  <a:lnTo>
                    <a:pt x="179609" y="28503"/>
                  </a:lnTo>
                  <a:lnTo>
                    <a:pt x="220919" y="12979"/>
                  </a:lnTo>
                  <a:lnTo>
                    <a:pt x="264839" y="3322"/>
                  </a:lnTo>
                  <a:lnTo>
                    <a:pt x="310895" y="0"/>
                  </a:lnTo>
                  <a:lnTo>
                    <a:pt x="356988" y="3322"/>
                  </a:lnTo>
                  <a:lnTo>
                    <a:pt x="401005" y="12979"/>
                  </a:lnTo>
                  <a:lnTo>
                    <a:pt x="442460" y="28503"/>
                  </a:lnTo>
                  <a:lnTo>
                    <a:pt x="480864" y="49427"/>
                  </a:lnTo>
                  <a:lnTo>
                    <a:pt x="515731" y="75283"/>
                  </a:lnTo>
                  <a:lnTo>
                    <a:pt x="546572" y="105605"/>
                  </a:lnTo>
                  <a:lnTo>
                    <a:pt x="572899" y="139926"/>
                  </a:lnTo>
                  <a:lnTo>
                    <a:pt x="594224" y="177777"/>
                  </a:lnTo>
                  <a:lnTo>
                    <a:pt x="610061" y="218693"/>
                  </a:lnTo>
                  <a:lnTo>
                    <a:pt x="619921" y="262205"/>
                  </a:lnTo>
                  <a:lnTo>
                    <a:pt x="623316" y="307848"/>
                  </a:lnTo>
                  <a:lnTo>
                    <a:pt x="619921" y="353525"/>
                  </a:lnTo>
                  <a:lnTo>
                    <a:pt x="610061" y="397135"/>
                  </a:lnTo>
                  <a:lnTo>
                    <a:pt x="594224" y="438196"/>
                  </a:lnTo>
                  <a:lnTo>
                    <a:pt x="572899" y="476227"/>
                  </a:lnTo>
                  <a:lnTo>
                    <a:pt x="546572" y="510748"/>
                  </a:lnTo>
                  <a:lnTo>
                    <a:pt x="515731" y="541277"/>
                  </a:lnTo>
                  <a:lnTo>
                    <a:pt x="480864" y="567334"/>
                  </a:lnTo>
                  <a:lnTo>
                    <a:pt x="442460" y="588438"/>
                  </a:lnTo>
                  <a:lnTo>
                    <a:pt x="401005" y="604107"/>
                  </a:lnTo>
                  <a:lnTo>
                    <a:pt x="356988" y="613861"/>
                  </a:lnTo>
                  <a:lnTo>
                    <a:pt x="310895" y="617220"/>
                  </a:lnTo>
                  <a:lnTo>
                    <a:pt x="264839" y="613861"/>
                  </a:lnTo>
                  <a:lnTo>
                    <a:pt x="220919" y="604107"/>
                  </a:lnTo>
                  <a:lnTo>
                    <a:pt x="179609" y="588438"/>
                  </a:lnTo>
                  <a:lnTo>
                    <a:pt x="141385" y="567334"/>
                  </a:lnTo>
                  <a:lnTo>
                    <a:pt x="106718" y="541277"/>
                  </a:lnTo>
                  <a:lnTo>
                    <a:pt x="76085" y="510748"/>
                  </a:lnTo>
                  <a:lnTo>
                    <a:pt x="49958" y="476227"/>
                  </a:lnTo>
                  <a:lnTo>
                    <a:pt x="28812" y="438196"/>
                  </a:lnTo>
                  <a:lnTo>
                    <a:pt x="13121" y="397135"/>
                  </a:lnTo>
                  <a:lnTo>
                    <a:pt x="3359" y="353525"/>
                  </a:lnTo>
                  <a:lnTo>
                    <a:pt x="0" y="307848"/>
                  </a:lnTo>
                </a:path>
              </a:pathLst>
            </a:custGeom>
            <a:noFill/>
            <a:ln cap="flat" cmpd="sng" w="19800">
              <a:solidFill>
                <a:srgbClr val="FF0000"/>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500"/>
            </a:p>
          </p:txBody>
        </p:sp>
        <p:pic>
          <p:nvPicPr>
            <p:cNvPr id="161" name="Google Shape;161;p22"/>
            <p:cNvPicPr preferRelativeResize="0"/>
            <p:nvPr/>
          </p:nvPicPr>
          <p:blipFill rotWithShape="1">
            <a:blip r:embed="rId3">
              <a:alphaModFix/>
            </a:blip>
            <a:srcRect b="0" l="0" r="0" t="0"/>
            <a:stretch/>
          </p:blipFill>
          <p:spPr>
            <a:xfrm>
              <a:off x="1524000" y="5204460"/>
              <a:ext cx="1731263" cy="1644395"/>
            </a:xfrm>
            <a:prstGeom prst="rect">
              <a:avLst/>
            </a:prstGeom>
            <a:noFill/>
            <a:ln>
              <a:noFill/>
            </a:ln>
          </p:spPr>
        </p:pic>
      </p:grpSp>
      <p:sp>
        <p:nvSpPr>
          <p:cNvPr id="162" name="Google Shape;162;p22"/>
          <p:cNvSpPr/>
          <p:nvPr/>
        </p:nvSpPr>
        <p:spPr>
          <a:xfrm>
            <a:off x="810490" y="1627766"/>
            <a:ext cx="159486" cy="233482"/>
          </a:xfrm>
          <a:custGeom>
            <a:rect b="b" l="l" r="r" t="t"/>
            <a:pathLst>
              <a:path extrusionOk="0" h="352425" w="175259">
                <a:moveTo>
                  <a:pt x="0" y="352044"/>
                </a:moveTo>
                <a:lnTo>
                  <a:pt x="0" y="0"/>
                </a:lnTo>
                <a:lnTo>
                  <a:pt x="175260" y="166116"/>
                </a:lnTo>
                <a:lnTo>
                  <a:pt x="0" y="352044"/>
                </a:lnTo>
                <a:close/>
              </a:path>
            </a:pathLst>
          </a:custGeom>
          <a:solidFill>
            <a:srgbClr val="D6D8DA"/>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500"/>
          </a:p>
        </p:txBody>
      </p:sp>
      <p:sp>
        <p:nvSpPr>
          <p:cNvPr id="163" name="Google Shape;163;p22"/>
          <p:cNvSpPr/>
          <p:nvPr/>
        </p:nvSpPr>
        <p:spPr>
          <a:xfrm>
            <a:off x="5282737" y="2349874"/>
            <a:ext cx="161219" cy="233482"/>
          </a:xfrm>
          <a:custGeom>
            <a:rect b="b" l="l" r="r" t="t"/>
            <a:pathLst>
              <a:path extrusionOk="0" h="352425" w="177164">
                <a:moveTo>
                  <a:pt x="0" y="352044"/>
                </a:moveTo>
                <a:lnTo>
                  <a:pt x="0" y="0"/>
                </a:lnTo>
                <a:lnTo>
                  <a:pt x="176783" y="167640"/>
                </a:lnTo>
                <a:lnTo>
                  <a:pt x="0" y="352044"/>
                </a:lnTo>
                <a:close/>
              </a:path>
            </a:pathLst>
          </a:custGeom>
          <a:solidFill>
            <a:srgbClr val="D6D8DA"/>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500"/>
          </a:p>
        </p:txBody>
      </p:sp>
      <p:sp>
        <p:nvSpPr>
          <p:cNvPr id="164" name="Google Shape;164;p22"/>
          <p:cNvSpPr/>
          <p:nvPr/>
        </p:nvSpPr>
        <p:spPr>
          <a:xfrm>
            <a:off x="5266112" y="1638860"/>
            <a:ext cx="159487" cy="233482"/>
          </a:xfrm>
          <a:custGeom>
            <a:rect b="b" l="l" r="r" t="t"/>
            <a:pathLst>
              <a:path extrusionOk="0" h="352425" w="175260">
                <a:moveTo>
                  <a:pt x="0" y="352043"/>
                </a:moveTo>
                <a:lnTo>
                  <a:pt x="0" y="0"/>
                </a:lnTo>
                <a:lnTo>
                  <a:pt x="175260" y="166116"/>
                </a:lnTo>
                <a:lnTo>
                  <a:pt x="0" y="352043"/>
                </a:lnTo>
                <a:close/>
              </a:path>
            </a:pathLst>
          </a:custGeom>
          <a:solidFill>
            <a:srgbClr val="D6D8DA"/>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500"/>
          </a:p>
        </p:txBody>
      </p:sp>
      <p:sp>
        <p:nvSpPr>
          <p:cNvPr id="165" name="Google Shape;165;p22"/>
          <p:cNvSpPr/>
          <p:nvPr/>
        </p:nvSpPr>
        <p:spPr>
          <a:xfrm>
            <a:off x="4167446" y="4364915"/>
            <a:ext cx="161219" cy="233482"/>
          </a:xfrm>
          <a:custGeom>
            <a:rect b="b" l="l" r="r" t="t"/>
            <a:pathLst>
              <a:path extrusionOk="0" h="352425" w="177164">
                <a:moveTo>
                  <a:pt x="0" y="352044"/>
                </a:moveTo>
                <a:lnTo>
                  <a:pt x="0" y="0"/>
                </a:lnTo>
                <a:lnTo>
                  <a:pt x="176783" y="166116"/>
                </a:lnTo>
                <a:lnTo>
                  <a:pt x="0" y="352044"/>
                </a:lnTo>
                <a:close/>
              </a:path>
            </a:pathLst>
          </a:custGeom>
          <a:solidFill>
            <a:srgbClr val="00B1A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500"/>
          </a:p>
        </p:txBody>
      </p:sp>
      <p:sp>
        <p:nvSpPr>
          <p:cNvPr id="166" name="Google Shape;166;p22"/>
          <p:cNvSpPr txBox="1"/>
          <p:nvPr>
            <p:ph idx="11" type="ftr"/>
          </p:nvPr>
        </p:nvSpPr>
        <p:spPr>
          <a:xfrm>
            <a:off x="79915" y="4931971"/>
            <a:ext cx="2134500" cy="106500"/>
          </a:xfrm>
          <a:prstGeom prst="rect">
            <a:avLst/>
          </a:prstGeom>
          <a:noFill/>
          <a:ln>
            <a:noFill/>
          </a:ln>
        </p:spPr>
        <p:txBody>
          <a:bodyPr anchorCtr="0" anchor="t" bIns="0" lIns="0" spcFirstLastPara="1" rIns="0" wrap="square" tIns="14150">
            <a:spAutoFit/>
          </a:bodyPr>
          <a:lstStyle/>
          <a:p>
            <a:pPr indent="0" lvl="0" marL="12700" rtl="0" algn="l">
              <a:lnSpc>
                <a:spcPct val="100000"/>
              </a:lnSpc>
              <a:spcBef>
                <a:spcPts val="0"/>
              </a:spcBef>
              <a:spcAft>
                <a:spcPts val="0"/>
              </a:spcAft>
              <a:buNone/>
            </a:pPr>
            <a:r>
              <a:rPr lang="en"/>
              <a:t>©2020 by EAB. All Rights Reserved. </a:t>
            </a:r>
            <a:r>
              <a:rPr b="1" lang="en">
                <a:latin typeface="Verdana"/>
                <a:ea typeface="Verdana"/>
                <a:cs typeface="Verdana"/>
                <a:sym typeface="Verdana"/>
              </a:rPr>
              <a:t>eab.com</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0" name="Shape 170"/>
        <p:cNvGrpSpPr/>
        <p:nvPr/>
      </p:nvGrpSpPr>
      <p:grpSpPr>
        <a:xfrm>
          <a:off x="0" y="0"/>
          <a:ext cx="0" cy="0"/>
          <a:chOff x="0" y="0"/>
          <a:chExt cx="0" cy="0"/>
        </a:xfrm>
      </p:grpSpPr>
      <p:pic>
        <p:nvPicPr>
          <p:cNvPr id="171" name="Google Shape;171;p23"/>
          <p:cNvPicPr preferRelativeResize="0"/>
          <p:nvPr/>
        </p:nvPicPr>
        <p:blipFill>
          <a:blip r:embed="rId3">
            <a:alphaModFix/>
          </a:blip>
          <a:stretch>
            <a:fillRect/>
          </a:stretch>
        </p:blipFill>
        <p:spPr>
          <a:xfrm>
            <a:off x="0" y="2776850"/>
            <a:ext cx="4023275" cy="2366650"/>
          </a:xfrm>
          <a:prstGeom prst="rect">
            <a:avLst/>
          </a:prstGeom>
          <a:noFill/>
          <a:ln>
            <a:noFill/>
          </a:ln>
        </p:spPr>
      </p:pic>
      <p:pic>
        <p:nvPicPr>
          <p:cNvPr id="172" name="Google Shape;172;p23"/>
          <p:cNvPicPr preferRelativeResize="0"/>
          <p:nvPr/>
        </p:nvPicPr>
        <p:blipFill>
          <a:blip r:embed="rId4">
            <a:alphaModFix/>
          </a:blip>
          <a:stretch>
            <a:fillRect/>
          </a:stretch>
        </p:blipFill>
        <p:spPr>
          <a:xfrm>
            <a:off x="0" y="410200"/>
            <a:ext cx="3771900" cy="2366650"/>
          </a:xfrm>
          <a:prstGeom prst="rect">
            <a:avLst/>
          </a:prstGeom>
          <a:noFill/>
          <a:ln>
            <a:noFill/>
          </a:ln>
        </p:spPr>
      </p:pic>
      <p:pic>
        <p:nvPicPr>
          <p:cNvPr id="173" name="Google Shape;173;p23"/>
          <p:cNvPicPr preferRelativeResize="0"/>
          <p:nvPr/>
        </p:nvPicPr>
        <p:blipFill>
          <a:blip r:embed="rId5">
            <a:alphaModFix/>
          </a:blip>
          <a:stretch>
            <a:fillRect/>
          </a:stretch>
        </p:blipFill>
        <p:spPr>
          <a:xfrm>
            <a:off x="6141524" y="594875"/>
            <a:ext cx="3002473" cy="2776850"/>
          </a:xfrm>
          <a:prstGeom prst="rect">
            <a:avLst/>
          </a:prstGeom>
          <a:noFill/>
          <a:ln>
            <a:noFill/>
          </a:ln>
        </p:spPr>
      </p:pic>
      <p:sp>
        <p:nvSpPr>
          <p:cNvPr id="174" name="Google Shape;174;p23"/>
          <p:cNvSpPr txBox="1"/>
          <p:nvPr/>
        </p:nvSpPr>
        <p:spPr>
          <a:xfrm>
            <a:off x="2092650" y="0"/>
            <a:ext cx="495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layfair Display"/>
                <a:ea typeface="Playfair Display"/>
                <a:cs typeface="Playfair Display"/>
                <a:sym typeface="Playfair Display"/>
              </a:rPr>
              <a:t>Here we can see few important graphs</a:t>
            </a:r>
            <a:endParaRPr>
              <a:latin typeface="Playfair Display"/>
              <a:ea typeface="Playfair Display"/>
              <a:cs typeface="Playfair Display"/>
              <a:sym typeface="Playfair Display"/>
            </a:endParaRPr>
          </a:p>
        </p:txBody>
      </p:sp>
      <p:sp>
        <p:nvSpPr>
          <p:cNvPr id="175" name="Google Shape;175;p23"/>
          <p:cNvSpPr txBox="1"/>
          <p:nvPr/>
        </p:nvSpPr>
        <p:spPr>
          <a:xfrm>
            <a:off x="4211450" y="1153275"/>
            <a:ext cx="455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layfair Display"/>
              <a:ea typeface="Playfair Display"/>
              <a:cs typeface="Playfair Display"/>
              <a:sym typeface="Playfair Display"/>
            </a:endParaRPr>
          </a:p>
        </p:txBody>
      </p:sp>
      <p:sp>
        <p:nvSpPr>
          <p:cNvPr id="176" name="Google Shape;176;p23"/>
          <p:cNvSpPr txBox="1"/>
          <p:nvPr/>
        </p:nvSpPr>
        <p:spPr>
          <a:xfrm>
            <a:off x="3685275" y="957475"/>
            <a:ext cx="1610700" cy="12621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layfair Display"/>
                <a:ea typeface="Playfair Display"/>
                <a:cs typeface="Playfair Display"/>
                <a:sym typeface="Playfair Display"/>
              </a:rPr>
              <a:t>This regression curve is for productive time and Means of G1,G2,G3,</a:t>
            </a:r>
            <a:endParaRPr>
              <a:latin typeface="Playfair Display"/>
              <a:ea typeface="Playfair Display"/>
              <a:cs typeface="Playfair Display"/>
              <a:sym typeface="Playfair Display"/>
            </a:endParaRPr>
          </a:p>
        </p:txBody>
      </p:sp>
      <p:sp>
        <p:nvSpPr>
          <p:cNvPr id="177" name="Google Shape;177;p23"/>
          <p:cNvSpPr txBox="1"/>
          <p:nvPr/>
        </p:nvSpPr>
        <p:spPr>
          <a:xfrm>
            <a:off x="4071850" y="3666000"/>
            <a:ext cx="1610700" cy="14775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layfair Display"/>
                <a:ea typeface="Playfair Display"/>
                <a:cs typeface="Playfair Display"/>
                <a:sym typeface="Playfair Display"/>
              </a:rPr>
              <a:t>This correlation heat map showcases the </a:t>
            </a:r>
            <a:r>
              <a:rPr lang="en">
                <a:latin typeface="Playfair Display"/>
                <a:ea typeface="Playfair Display"/>
                <a:cs typeface="Playfair Display"/>
                <a:sym typeface="Playfair Display"/>
              </a:rPr>
              <a:t>various</a:t>
            </a:r>
            <a:r>
              <a:rPr lang="en">
                <a:latin typeface="Playfair Display"/>
                <a:ea typeface="Playfair Display"/>
                <a:cs typeface="Playfair Display"/>
                <a:sym typeface="Playfair Display"/>
              </a:rPr>
              <a:t> </a:t>
            </a:r>
            <a:r>
              <a:rPr lang="en">
                <a:latin typeface="Playfair Display"/>
                <a:ea typeface="Playfair Display"/>
                <a:cs typeface="Playfair Display"/>
                <a:sym typeface="Playfair Display"/>
              </a:rPr>
              <a:t>correlations of input data sets</a:t>
            </a:r>
            <a:endParaRPr>
              <a:latin typeface="Playfair Display"/>
              <a:ea typeface="Playfair Display"/>
              <a:cs typeface="Playfair Display"/>
              <a:sym typeface="Playfair Display"/>
            </a:endParaRPr>
          </a:p>
        </p:txBody>
      </p:sp>
      <p:sp>
        <p:nvSpPr>
          <p:cNvPr id="178" name="Google Shape;178;p23"/>
          <p:cNvSpPr txBox="1"/>
          <p:nvPr/>
        </p:nvSpPr>
        <p:spPr>
          <a:xfrm>
            <a:off x="7310100" y="3371725"/>
            <a:ext cx="1833900" cy="12621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layfair Display"/>
                <a:ea typeface="Playfair Display"/>
                <a:cs typeface="Playfair Display"/>
                <a:sym typeface="Playfair Display"/>
              </a:rPr>
              <a:t>This above graph showcases the importance of </a:t>
            </a:r>
            <a:r>
              <a:rPr lang="en">
                <a:latin typeface="Playfair Display"/>
                <a:ea typeface="Playfair Display"/>
                <a:cs typeface="Playfair Display"/>
                <a:sym typeface="Playfair Display"/>
              </a:rPr>
              <a:t>variables</a:t>
            </a:r>
            <a:r>
              <a:rPr lang="en">
                <a:latin typeface="Playfair Display"/>
                <a:ea typeface="Playfair Display"/>
                <a:cs typeface="Playfair Display"/>
                <a:sym typeface="Playfair Display"/>
              </a:rPr>
              <a:t> on Letter Grades</a:t>
            </a:r>
            <a:endParaRPr>
              <a:latin typeface="Playfair Display"/>
              <a:ea typeface="Playfair Display"/>
              <a:cs typeface="Playfair Display"/>
              <a:sym typeface="Playfair Display"/>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2" name="Shape 182"/>
        <p:cNvGrpSpPr/>
        <p:nvPr/>
      </p:nvGrpSpPr>
      <p:grpSpPr>
        <a:xfrm>
          <a:off x="0" y="0"/>
          <a:ext cx="0" cy="0"/>
          <a:chOff x="0" y="0"/>
          <a:chExt cx="0" cy="0"/>
        </a:xfrm>
      </p:grpSpPr>
      <p:sp>
        <p:nvSpPr>
          <p:cNvPr id="183" name="Google Shape;183;p24"/>
          <p:cNvSpPr txBox="1"/>
          <p:nvPr>
            <p:ph type="title"/>
          </p:nvPr>
        </p:nvSpPr>
        <p:spPr>
          <a:xfrm>
            <a:off x="457200" y="175120"/>
            <a:ext cx="8226900" cy="705300"/>
          </a:xfrm>
          <a:prstGeom prst="rect">
            <a:avLst/>
          </a:prstGeom>
          <a:noFill/>
          <a:ln>
            <a:noFill/>
          </a:ln>
        </p:spPr>
        <p:txBody>
          <a:bodyPr anchorCtr="0" anchor="ctr" bIns="45700" lIns="45700" spcFirstLastPara="1" rIns="45700" wrap="square" tIns="45700">
            <a:normAutofit/>
          </a:bodyPr>
          <a:lstStyle/>
          <a:p>
            <a:pPr indent="0" lvl="0" marL="0" rtl="0" algn="l">
              <a:spcBef>
                <a:spcPts val="0"/>
              </a:spcBef>
              <a:spcAft>
                <a:spcPts val="0"/>
              </a:spcAft>
              <a:buClr>
                <a:schemeClr val="dk1"/>
              </a:buClr>
              <a:buSzPts val="4600"/>
              <a:buFont typeface="Arial"/>
              <a:buNone/>
            </a:pPr>
            <a:r>
              <a:rPr lang="en"/>
              <a:t>Application of Data Science </a:t>
            </a:r>
            <a:r>
              <a:rPr lang="en"/>
              <a:t>in real-life</a:t>
            </a:r>
            <a:endParaRPr/>
          </a:p>
        </p:txBody>
      </p:sp>
      <p:sp>
        <p:nvSpPr>
          <p:cNvPr id="184" name="Google Shape;184;p24"/>
          <p:cNvSpPr txBox="1"/>
          <p:nvPr>
            <p:ph idx="1" type="body"/>
          </p:nvPr>
        </p:nvSpPr>
        <p:spPr>
          <a:xfrm>
            <a:off x="457200" y="994205"/>
            <a:ext cx="8229600" cy="3203100"/>
          </a:xfrm>
          <a:prstGeom prst="rect">
            <a:avLst/>
          </a:prstGeom>
          <a:noFill/>
          <a:ln>
            <a:noFill/>
          </a:ln>
        </p:spPr>
        <p:txBody>
          <a:bodyPr anchorCtr="0" anchor="t" bIns="45700" lIns="91425" spcFirstLastPara="1" rIns="91425" wrap="square" tIns="45700">
            <a:normAutofit/>
          </a:bodyPr>
          <a:lstStyle/>
          <a:p>
            <a:pPr indent="-228600" lvl="3" marL="1385316" rtl="0" algn="l">
              <a:spcBef>
                <a:spcPts val="0"/>
              </a:spcBef>
              <a:spcAft>
                <a:spcPts val="0"/>
              </a:spcAft>
              <a:buSzPts val="1800"/>
              <a:buNone/>
            </a:pPr>
            <a:r>
              <a:t/>
            </a:r>
            <a:endParaRPr>
              <a:solidFill>
                <a:srgbClr val="2D9CFF"/>
              </a:solidFill>
            </a:endParaRPr>
          </a:p>
          <a:p>
            <a:pPr indent="-308610" lvl="1" marL="905256" rtl="0" algn="l">
              <a:spcBef>
                <a:spcPts val="520"/>
              </a:spcBef>
              <a:spcAft>
                <a:spcPts val="1200"/>
              </a:spcAft>
              <a:buSzPts val="2340"/>
              <a:buNone/>
            </a:pPr>
            <a:r>
              <a:t/>
            </a:r>
            <a:endParaRPr/>
          </a:p>
        </p:txBody>
      </p:sp>
      <p:sp>
        <p:nvSpPr>
          <p:cNvPr id="185" name="Google Shape;185;p24"/>
          <p:cNvSpPr txBox="1"/>
          <p:nvPr>
            <p:ph idx="12" type="sldNum"/>
          </p:nvPr>
        </p:nvSpPr>
        <p:spPr>
          <a:xfrm>
            <a:off x="8185376" y="4767263"/>
            <a:ext cx="501300" cy="273900"/>
          </a:xfrm>
          <a:prstGeom prst="rect">
            <a:avLst/>
          </a:prstGeom>
          <a:noFill/>
          <a:ln>
            <a:noFill/>
          </a:ln>
        </p:spPr>
        <p:txBody>
          <a:bodyPr anchorCtr="0" anchor="ctr" bIns="45700" lIns="91425" spcFirstLastPara="1" rIns="91425" wrap="square" tIns="45700">
            <a:normAutofit lnSpcReduction="10000"/>
          </a:bodyPr>
          <a:lstStyle/>
          <a:p>
            <a:pPr indent="0" lvl="0" marL="0" rtl="0" algn="r">
              <a:spcBef>
                <a:spcPts val="0"/>
              </a:spcBef>
              <a:spcAft>
                <a:spcPts val="0"/>
              </a:spcAft>
              <a:buNone/>
            </a:pPr>
            <a:fld id="{00000000-1234-1234-1234-123412341234}" type="slidenum">
              <a:rPr lang="en"/>
              <a:t>‹#›</a:t>
            </a:fld>
            <a:endParaRPr/>
          </a:p>
        </p:txBody>
      </p:sp>
      <p:pic>
        <p:nvPicPr>
          <p:cNvPr id="186" name="Google Shape;186;p24"/>
          <p:cNvPicPr preferRelativeResize="0"/>
          <p:nvPr/>
        </p:nvPicPr>
        <p:blipFill rotWithShape="1">
          <a:blip r:embed="rId3">
            <a:alphaModFix/>
          </a:blip>
          <a:srcRect b="0" l="0" r="0" t="0"/>
          <a:stretch/>
        </p:blipFill>
        <p:spPr>
          <a:xfrm>
            <a:off x="2" y="994205"/>
            <a:ext cx="3466064" cy="1986282"/>
          </a:xfrm>
          <a:prstGeom prst="rect">
            <a:avLst/>
          </a:prstGeom>
          <a:noFill/>
          <a:ln>
            <a:noFill/>
          </a:ln>
        </p:spPr>
      </p:pic>
      <p:pic>
        <p:nvPicPr>
          <p:cNvPr id="187" name="Google Shape;187;p24"/>
          <p:cNvPicPr preferRelativeResize="0"/>
          <p:nvPr/>
        </p:nvPicPr>
        <p:blipFill rotWithShape="1">
          <a:blip r:embed="rId4">
            <a:alphaModFix/>
          </a:blip>
          <a:srcRect b="0" l="0" r="0" t="0"/>
          <a:stretch/>
        </p:blipFill>
        <p:spPr>
          <a:xfrm>
            <a:off x="2502761" y="1654301"/>
            <a:ext cx="3114227" cy="2226401"/>
          </a:xfrm>
          <a:prstGeom prst="rect">
            <a:avLst/>
          </a:prstGeom>
          <a:noFill/>
          <a:ln>
            <a:noFill/>
          </a:ln>
        </p:spPr>
      </p:pic>
      <p:pic>
        <p:nvPicPr>
          <p:cNvPr id="188" name="Google Shape;188;p24"/>
          <p:cNvPicPr preferRelativeResize="0"/>
          <p:nvPr/>
        </p:nvPicPr>
        <p:blipFill rotWithShape="1">
          <a:blip r:embed="rId5">
            <a:alphaModFix/>
          </a:blip>
          <a:srcRect b="0" l="0" r="0" t="0"/>
          <a:stretch/>
        </p:blipFill>
        <p:spPr>
          <a:xfrm>
            <a:off x="5360256" y="1394021"/>
            <a:ext cx="3783743" cy="2859667"/>
          </a:xfrm>
          <a:prstGeom prst="rect">
            <a:avLst/>
          </a:prstGeom>
          <a:noFill/>
          <a:ln>
            <a:noFill/>
          </a:ln>
        </p:spPr>
      </p:pic>
      <p:pic>
        <p:nvPicPr>
          <p:cNvPr id="189" name="Google Shape;189;p24"/>
          <p:cNvPicPr preferRelativeResize="0"/>
          <p:nvPr/>
        </p:nvPicPr>
        <p:blipFill>
          <a:blip r:embed="rId6">
            <a:alphaModFix/>
          </a:blip>
          <a:stretch>
            <a:fillRect/>
          </a:stretch>
        </p:blipFill>
        <p:spPr>
          <a:xfrm>
            <a:off x="0" y="2980475"/>
            <a:ext cx="2502749" cy="1407799"/>
          </a:xfrm>
          <a:prstGeom prst="rect">
            <a:avLst/>
          </a:prstGeom>
          <a:noFill/>
          <a:ln>
            <a:noFill/>
          </a:ln>
        </p:spPr>
      </p:pic>
      <p:pic>
        <p:nvPicPr>
          <p:cNvPr id="190" name="Google Shape;190;p24"/>
          <p:cNvPicPr preferRelativeResize="0"/>
          <p:nvPr/>
        </p:nvPicPr>
        <p:blipFill>
          <a:blip r:embed="rId7">
            <a:alphaModFix/>
          </a:blip>
          <a:stretch>
            <a:fillRect/>
          </a:stretch>
        </p:blipFill>
        <p:spPr>
          <a:xfrm>
            <a:off x="7253200" y="86975"/>
            <a:ext cx="1890799" cy="1250701"/>
          </a:xfrm>
          <a:prstGeom prst="rect">
            <a:avLst/>
          </a:prstGeom>
          <a:noFill/>
          <a:ln>
            <a:noFill/>
          </a:ln>
        </p:spPr>
      </p:pic>
      <p:pic>
        <p:nvPicPr>
          <p:cNvPr id="191" name="Google Shape;191;p24"/>
          <p:cNvPicPr preferRelativeResize="0"/>
          <p:nvPr/>
        </p:nvPicPr>
        <p:blipFill>
          <a:blip r:embed="rId8">
            <a:alphaModFix/>
          </a:blip>
          <a:stretch>
            <a:fillRect/>
          </a:stretch>
        </p:blipFill>
        <p:spPr>
          <a:xfrm>
            <a:off x="2855436" y="3880698"/>
            <a:ext cx="2408875" cy="13106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op">
  <a:themeElements>
    <a:clrScheme name="Pop">
      <a:dk1>
        <a:srgbClr val="F8E71C"/>
      </a:dk1>
      <a:lt1>
        <a:srgbClr val="FFFFFF"/>
      </a:lt1>
      <a:dk2>
        <a:srgbClr val="000000"/>
      </a:dk2>
      <a:lt2>
        <a:srgbClr val="D9D9D9"/>
      </a:lt2>
      <a:accent1>
        <a:srgbClr val="666666"/>
      </a:accent1>
      <a:accent2>
        <a:srgbClr val="483165"/>
      </a:accent2>
      <a:accent3>
        <a:srgbClr val="EB1E95"/>
      </a:accent3>
      <a:accent4>
        <a:srgbClr val="01AFD1"/>
      </a:accent4>
      <a:accent5>
        <a:srgbClr val="0F9D58"/>
      </a:accent5>
      <a:accent6>
        <a:srgbClr val="9C27B0"/>
      </a:accent6>
      <a:hlink>
        <a:srgbClr val="0F9D58"/>
      </a:hlink>
      <a:folHlink>
        <a:srgbClr val="0F9D5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